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61" r:id="rId5"/>
    <p:sldId id="259"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8FA3D-7977-4721-A6F7-D2A027CDE372}" v="32" dt="2025-02-09T15:09:57.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433" autoAdjust="0"/>
  </p:normalViewPr>
  <p:slideViewPr>
    <p:cSldViewPr snapToGrid="0">
      <p:cViewPr>
        <p:scale>
          <a:sx n="66" d="100"/>
          <a:sy n="66" d="100"/>
        </p:scale>
        <p:origin x="2310" y="48"/>
      </p:cViewPr>
      <p:guideLst/>
    </p:cSldViewPr>
  </p:slideViewPr>
  <p:notesTextViewPr>
    <p:cViewPr>
      <p:scale>
        <a:sx n="1" d="1"/>
        <a:sy n="1" d="1"/>
      </p:scale>
      <p:origin x="0" y="-256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zim Fitri Ahmad Faudzi" userId="1b10bee9-1c38-4c92-bb96-421d8a4a94d2" providerId="ADAL" clId="{6238FA3D-7977-4721-A6F7-D2A027CDE372}"/>
    <pc:docChg chg="undo custSel addSld modSld">
      <pc:chgData name="Hazim Fitri Ahmad Faudzi" userId="1b10bee9-1c38-4c92-bb96-421d8a4a94d2" providerId="ADAL" clId="{6238FA3D-7977-4721-A6F7-D2A027CDE372}" dt="2025-02-09T15:09:57.629" v="709"/>
      <pc:docMkLst>
        <pc:docMk/>
      </pc:docMkLst>
      <pc:sldChg chg="addSp delSp modSp mod modTransition modAnim modNotesTx">
        <pc:chgData name="Hazim Fitri Ahmad Faudzi" userId="1b10bee9-1c38-4c92-bb96-421d8a4a94d2" providerId="ADAL" clId="{6238FA3D-7977-4721-A6F7-D2A027CDE372}" dt="2025-02-09T15:09:57.629" v="709"/>
        <pc:sldMkLst>
          <pc:docMk/>
          <pc:sldMk cId="1891289717" sldId="256"/>
        </pc:sldMkLst>
        <pc:picChg chg="add del mod">
          <ac:chgData name="Hazim Fitri Ahmad Faudzi" userId="1b10bee9-1c38-4c92-bb96-421d8a4a94d2" providerId="ADAL" clId="{6238FA3D-7977-4721-A6F7-D2A027CDE372}" dt="2025-02-09T13:35:30.106" v="7" actId="21"/>
          <ac:picMkLst>
            <pc:docMk/>
            <pc:sldMk cId="1891289717" sldId="256"/>
            <ac:picMk id="16" creationId="{573624E1-DDE6-122D-9B00-4FE5DFF89191}"/>
          </ac:picMkLst>
        </pc:picChg>
        <pc:picChg chg="add del mod">
          <ac:chgData name="Hazim Fitri Ahmad Faudzi" userId="1b10bee9-1c38-4c92-bb96-421d8a4a94d2" providerId="ADAL" clId="{6238FA3D-7977-4721-A6F7-D2A027CDE372}" dt="2025-02-09T14:33:47.467" v="445"/>
          <ac:picMkLst>
            <pc:docMk/>
            <pc:sldMk cId="1891289717" sldId="256"/>
            <ac:picMk id="20" creationId="{E1640585-66A0-BA85-0F95-322521068F82}"/>
          </ac:picMkLst>
        </pc:picChg>
        <pc:picChg chg="add del mod ord">
          <ac:chgData name="Hazim Fitri Ahmad Faudzi" userId="1b10bee9-1c38-4c92-bb96-421d8a4a94d2" providerId="ADAL" clId="{6238FA3D-7977-4721-A6F7-D2A027CDE372}" dt="2025-02-09T14:34:52.740" v="446"/>
          <ac:picMkLst>
            <pc:docMk/>
            <pc:sldMk cId="1891289717" sldId="256"/>
            <ac:picMk id="24" creationId="{42E8FC9B-2B9C-6B41-E3FC-B33E5267BDB6}"/>
          </ac:picMkLst>
        </pc:picChg>
        <pc:picChg chg="add del mod">
          <ac:chgData name="Hazim Fitri Ahmad Faudzi" userId="1b10bee9-1c38-4c92-bb96-421d8a4a94d2" providerId="ADAL" clId="{6238FA3D-7977-4721-A6F7-D2A027CDE372}" dt="2025-02-09T14:36:07.047" v="463"/>
          <ac:picMkLst>
            <pc:docMk/>
            <pc:sldMk cId="1891289717" sldId="256"/>
            <ac:picMk id="25" creationId="{FF8530B9-6E84-0CDD-CAC5-D7AFCDAC0F2B}"/>
          </ac:picMkLst>
        </pc:picChg>
        <pc:picChg chg="add del mod ord">
          <ac:chgData name="Hazim Fitri Ahmad Faudzi" userId="1b10bee9-1c38-4c92-bb96-421d8a4a94d2" providerId="ADAL" clId="{6238FA3D-7977-4721-A6F7-D2A027CDE372}" dt="2025-02-09T14:36:19.599" v="464"/>
          <ac:picMkLst>
            <pc:docMk/>
            <pc:sldMk cId="1891289717" sldId="256"/>
            <ac:picMk id="27" creationId="{858F167C-74E5-C993-9331-B989F2B35017}"/>
          </ac:picMkLst>
        </pc:picChg>
        <pc:picChg chg="add del mod">
          <ac:chgData name="Hazim Fitri Ahmad Faudzi" userId="1b10bee9-1c38-4c92-bb96-421d8a4a94d2" providerId="ADAL" clId="{6238FA3D-7977-4721-A6F7-D2A027CDE372}" dt="2025-02-09T14:37:37.030" v="466"/>
          <ac:picMkLst>
            <pc:docMk/>
            <pc:sldMk cId="1891289717" sldId="256"/>
            <ac:picMk id="28" creationId="{D7FE6D6B-2F13-B627-00DF-E089EEDE871B}"/>
          </ac:picMkLst>
        </pc:picChg>
        <pc:picChg chg="add del mod ord">
          <ac:chgData name="Hazim Fitri Ahmad Faudzi" userId="1b10bee9-1c38-4c92-bb96-421d8a4a94d2" providerId="ADAL" clId="{6238FA3D-7977-4721-A6F7-D2A027CDE372}" dt="2025-02-09T14:39:19.780" v="467"/>
          <ac:picMkLst>
            <pc:docMk/>
            <pc:sldMk cId="1891289717" sldId="256"/>
            <ac:picMk id="31" creationId="{256B281E-1669-89B0-6FDC-24CA4C08C254}"/>
          </ac:picMkLst>
        </pc:picChg>
        <pc:picChg chg="add del mod">
          <ac:chgData name="Hazim Fitri Ahmad Faudzi" userId="1b10bee9-1c38-4c92-bb96-421d8a4a94d2" providerId="ADAL" clId="{6238FA3D-7977-4721-A6F7-D2A027CDE372}" dt="2025-02-09T14:39:35.013" v="471"/>
          <ac:picMkLst>
            <pc:docMk/>
            <pc:sldMk cId="1891289717" sldId="256"/>
            <ac:picMk id="32" creationId="{0DD0B006-FE26-5004-D659-3A85EADDCAEF}"/>
          </ac:picMkLst>
        </pc:picChg>
        <pc:picChg chg="add del mod ord">
          <ac:chgData name="Hazim Fitri Ahmad Faudzi" userId="1b10bee9-1c38-4c92-bb96-421d8a4a94d2" providerId="ADAL" clId="{6238FA3D-7977-4721-A6F7-D2A027CDE372}" dt="2025-02-09T14:40:26.300" v="472"/>
          <ac:picMkLst>
            <pc:docMk/>
            <pc:sldMk cId="1891289717" sldId="256"/>
            <ac:picMk id="34" creationId="{CD58EB48-9C47-37B5-9320-92F958F31D9A}"/>
          </ac:picMkLst>
        </pc:picChg>
        <pc:picChg chg="add del mod">
          <ac:chgData name="Hazim Fitri Ahmad Faudzi" userId="1b10bee9-1c38-4c92-bb96-421d8a4a94d2" providerId="ADAL" clId="{6238FA3D-7977-4721-A6F7-D2A027CDE372}" dt="2025-02-09T14:41:38.145" v="477"/>
          <ac:picMkLst>
            <pc:docMk/>
            <pc:sldMk cId="1891289717" sldId="256"/>
            <ac:picMk id="35" creationId="{A63CA4DE-750F-EDA6-B704-50B250695452}"/>
          </ac:picMkLst>
        </pc:picChg>
        <pc:picChg chg="add del mod ord">
          <ac:chgData name="Hazim Fitri Ahmad Faudzi" userId="1b10bee9-1c38-4c92-bb96-421d8a4a94d2" providerId="ADAL" clId="{6238FA3D-7977-4721-A6F7-D2A027CDE372}" dt="2025-02-09T14:47:42.026" v="478"/>
          <ac:picMkLst>
            <pc:docMk/>
            <pc:sldMk cId="1891289717" sldId="256"/>
            <ac:picMk id="37" creationId="{5BA11BAB-DA3D-49B4-3A61-641FE5FD19BC}"/>
          </ac:picMkLst>
        </pc:picChg>
        <pc:picChg chg="add del mod">
          <ac:chgData name="Hazim Fitri Ahmad Faudzi" userId="1b10bee9-1c38-4c92-bb96-421d8a4a94d2" providerId="ADAL" clId="{6238FA3D-7977-4721-A6F7-D2A027CDE372}" dt="2025-02-09T14:50:04.272" v="614"/>
          <ac:picMkLst>
            <pc:docMk/>
            <pc:sldMk cId="1891289717" sldId="256"/>
            <ac:picMk id="38" creationId="{95BDD04F-94E8-EED9-731B-49FF033AAC08}"/>
          </ac:picMkLst>
        </pc:picChg>
        <pc:picChg chg="add del mod ord">
          <ac:chgData name="Hazim Fitri Ahmad Faudzi" userId="1b10bee9-1c38-4c92-bb96-421d8a4a94d2" providerId="ADAL" clId="{6238FA3D-7977-4721-A6F7-D2A027CDE372}" dt="2025-02-09T14:50:56.773" v="615"/>
          <ac:picMkLst>
            <pc:docMk/>
            <pc:sldMk cId="1891289717" sldId="256"/>
            <ac:picMk id="40" creationId="{632C1CFA-4936-C17B-1363-73868FCB508D}"/>
          </ac:picMkLst>
        </pc:picChg>
        <pc:picChg chg="add del mod">
          <ac:chgData name="Hazim Fitri Ahmad Faudzi" userId="1b10bee9-1c38-4c92-bb96-421d8a4a94d2" providerId="ADAL" clId="{6238FA3D-7977-4721-A6F7-D2A027CDE372}" dt="2025-02-09T14:51:07.702" v="619"/>
          <ac:picMkLst>
            <pc:docMk/>
            <pc:sldMk cId="1891289717" sldId="256"/>
            <ac:picMk id="41" creationId="{8986D4FA-60A2-8418-3C4B-5E731D4A9FDF}"/>
          </ac:picMkLst>
        </pc:picChg>
        <pc:picChg chg="add del mod ord">
          <ac:chgData name="Hazim Fitri Ahmad Faudzi" userId="1b10bee9-1c38-4c92-bb96-421d8a4a94d2" providerId="ADAL" clId="{6238FA3D-7977-4721-A6F7-D2A027CDE372}" dt="2025-02-09T14:57:50.901" v="620"/>
          <ac:picMkLst>
            <pc:docMk/>
            <pc:sldMk cId="1891289717" sldId="256"/>
            <ac:picMk id="43" creationId="{A9499618-C3E6-779B-19EE-F4D1F1ACBF3B}"/>
          </ac:picMkLst>
        </pc:picChg>
        <pc:picChg chg="add del mod">
          <ac:chgData name="Hazim Fitri Ahmad Faudzi" userId="1b10bee9-1c38-4c92-bb96-421d8a4a94d2" providerId="ADAL" clId="{6238FA3D-7977-4721-A6F7-D2A027CDE372}" dt="2025-02-09T14:59:07.650" v="708"/>
          <ac:picMkLst>
            <pc:docMk/>
            <pc:sldMk cId="1891289717" sldId="256"/>
            <ac:picMk id="44" creationId="{C1995E9D-AB69-CE74-37A9-C9B4DD78710D}"/>
          </ac:picMkLst>
        </pc:picChg>
        <pc:picChg chg="add del mod ord">
          <ac:chgData name="Hazim Fitri Ahmad Faudzi" userId="1b10bee9-1c38-4c92-bb96-421d8a4a94d2" providerId="ADAL" clId="{6238FA3D-7977-4721-A6F7-D2A027CDE372}" dt="2025-02-09T15:09:57.629" v="709"/>
          <ac:picMkLst>
            <pc:docMk/>
            <pc:sldMk cId="1891289717" sldId="256"/>
            <ac:picMk id="46" creationId="{4990422C-E3B5-4240-F7B1-E78662263EEF}"/>
          </ac:picMkLst>
        </pc:picChg>
        <pc:picChg chg="add mod">
          <ac:chgData name="Hazim Fitri Ahmad Faudzi" userId="1b10bee9-1c38-4c92-bb96-421d8a4a94d2" providerId="ADAL" clId="{6238FA3D-7977-4721-A6F7-D2A027CDE372}" dt="2025-02-09T15:09:57.629" v="709"/>
          <ac:picMkLst>
            <pc:docMk/>
            <pc:sldMk cId="1891289717" sldId="256"/>
            <ac:picMk id="47" creationId="{5FF8D0E2-0B30-A565-7417-C5C7743DE366}"/>
          </ac:picMkLst>
        </pc:picChg>
      </pc:sldChg>
      <pc:sldChg chg="addSp delSp modSp mod modTransition modAnim modNotesTx">
        <pc:chgData name="Hazim Fitri Ahmad Faudzi" userId="1b10bee9-1c38-4c92-bb96-421d8a4a94d2" providerId="ADAL" clId="{6238FA3D-7977-4721-A6F7-D2A027CDE372}" dt="2025-02-09T15:09:57.629" v="709"/>
        <pc:sldMkLst>
          <pc:docMk/>
          <pc:sldMk cId="9682663" sldId="257"/>
        </pc:sldMkLst>
        <pc:spChg chg="del">
          <ac:chgData name="Hazim Fitri Ahmad Faudzi" userId="1b10bee9-1c38-4c92-bb96-421d8a4a94d2" providerId="ADAL" clId="{6238FA3D-7977-4721-A6F7-D2A027CDE372}" dt="2025-02-09T13:35:41.382" v="10" actId="478"/>
          <ac:spMkLst>
            <pc:docMk/>
            <pc:sldMk cId="9682663" sldId="257"/>
            <ac:spMk id="2" creationId="{98852154-B912-2524-5CDD-849343413900}"/>
          </ac:spMkLst>
        </pc:spChg>
        <pc:spChg chg="del">
          <ac:chgData name="Hazim Fitri Ahmad Faudzi" userId="1b10bee9-1c38-4c92-bb96-421d8a4a94d2" providerId="ADAL" clId="{6238FA3D-7977-4721-A6F7-D2A027CDE372}" dt="2025-02-09T13:35:39.922" v="9" actId="478"/>
          <ac:spMkLst>
            <pc:docMk/>
            <pc:sldMk cId="9682663" sldId="257"/>
            <ac:spMk id="3" creationId="{39B68B73-FF31-27A9-79A3-FB1B0090B94F}"/>
          </ac:spMkLst>
        </pc:spChg>
        <pc:picChg chg="add del mod">
          <ac:chgData name="Hazim Fitri Ahmad Faudzi" userId="1b10bee9-1c38-4c92-bb96-421d8a4a94d2" providerId="ADAL" clId="{6238FA3D-7977-4721-A6F7-D2A027CDE372}" dt="2025-02-09T14:33:47.467" v="445"/>
          <ac:picMkLst>
            <pc:docMk/>
            <pc:sldMk cId="9682663" sldId="257"/>
            <ac:picMk id="13" creationId="{5B2FD4DA-8B55-5C36-1315-8586712D3F75}"/>
          </ac:picMkLst>
        </pc:picChg>
        <pc:picChg chg="add del mod ord">
          <ac:chgData name="Hazim Fitri Ahmad Faudzi" userId="1b10bee9-1c38-4c92-bb96-421d8a4a94d2" providerId="ADAL" clId="{6238FA3D-7977-4721-A6F7-D2A027CDE372}" dt="2025-02-09T14:34:52.740" v="446"/>
          <ac:picMkLst>
            <pc:docMk/>
            <pc:sldMk cId="9682663" sldId="257"/>
            <ac:picMk id="15" creationId="{1F26C946-4054-DC37-31E8-E8E61136EFBA}"/>
          </ac:picMkLst>
        </pc:picChg>
        <pc:picChg chg="add mod">
          <ac:chgData name="Hazim Fitri Ahmad Faudzi" userId="1b10bee9-1c38-4c92-bb96-421d8a4a94d2" providerId="ADAL" clId="{6238FA3D-7977-4721-A6F7-D2A027CDE372}" dt="2025-02-09T13:35:56.583" v="14" actId="1076"/>
          <ac:picMkLst>
            <pc:docMk/>
            <pc:sldMk cId="9682663" sldId="257"/>
            <ac:picMk id="16" creationId="{573624E1-DDE6-122D-9B00-4FE5DFF89191}"/>
          </ac:picMkLst>
        </pc:picChg>
        <pc:picChg chg="add del mod">
          <ac:chgData name="Hazim Fitri Ahmad Faudzi" userId="1b10bee9-1c38-4c92-bb96-421d8a4a94d2" providerId="ADAL" clId="{6238FA3D-7977-4721-A6F7-D2A027CDE372}" dt="2025-02-09T14:36:07.047" v="463"/>
          <ac:picMkLst>
            <pc:docMk/>
            <pc:sldMk cId="9682663" sldId="257"/>
            <ac:picMk id="17" creationId="{80E31CB1-5264-1206-3A50-DBED3CCF1F57}"/>
          </ac:picMkLst>
        </pc:picChg>
        <pc:picChg chg="add del mod ord">
          <ac:chgData name="Hazim Fitri Ahmad Faudzi" userId="1b10bee9-1c38-4c92-bb96-421d8a4a94d2" providerId="ADAL" clId="{6238FA3D-7977-4721-A6F7-D2A027CDE372}" dt="2025-02-09T14:39:19.780" v="467"/>
          <ac:picMkLst>
            <pc:docMk/>
            <pc:sldMk cId="9682663" sldId="257"/>
            <ac:picMk id="18" creationId="{F36F6373-37F6-AB67-F1C7-8C695E6A2602}"/>
          </ac:picMkLst>
        </pc:picChg>
        <pc:picChg chg="add del mod">
          <ac:chgData name="Hazim Fitri Ahmad Faudzi" userId="1b10bee9-1c38-4c92-bb96-421d8a4a94d2" providerId="ADAL" clId="{6238FA3D-7977-4721-A6F7-D2A027CDE372}" dt="2025-02-09T14:39:35.013" v="471"/>
          <ac:picMkLst>
            <pc:docMk/>
            <pc:sldMk cId="9682663" sldId="257"/>
            <ac:picMk id="19" creationId="{346DDBF4-ABE1-C5C5-85BE-168CA6DA1A14}"/>
          </ac:picMkLst>
        </pc:picChg>
        <pc:picChg chg="add del mod ord">
          <ac:chgData name="Hazim Fitri Ahmad Faudzi" userId="1b10bee9-1c38-4c92-bb96-421d8a4a94d2" providerId="ADAL" clId="{6238FA3D-7977-4721-A6F7-D2A027CDE372}" dt="2025-02-09T14:40:26.300" v="472"/>
          <ac:picMkLst>
            <pc:docMk/>
            <pc:sldMk cId="9682663" sldId="257"/>
            <ac:picMk id="21" creationId="{93F97ACD-9A2E-CDA4-8C13-9DDC49D6341F}"/>
          </ac:picMkLst>
        </pc:picChg>
        <pc:picChg chg="add del mod">
          <ac:chgData name="Hazim Fitri Ahmad Faudzi" userId="1b10bee9-1c38-4c92-bb96-421d8a4a94d2" providerId="ADAL" clId="{6238FA3D-7977-4721-A6F7-D2A027CDE372}" dt="2025-02-09T14:41:38.145" v="477"/>
          <ac:picMkLst>
            <pc:docMk/>
            <pc:sldMk cId="9682663" sldId="257"/>
            <ac:picMk id="22" creationId="{F6B08D72-81E0-B10E-2242-FB8229757CAD}"/>
          </ac:picMkLst>
        </pc:picChg>
        <pc:picChg chg="add del mod ord">
          <ac:chgData name="Hazim Fitri Ahmad Faudzi" userId="1b10bee9-1c38-4c92-bb96-421d8a4a94d2" providerId="ADAL" clId="{6238FA3D-7977-4721-A6F7-D2A027CDE372}" dt="2025-02-09T14:47:42.026" v="478"/>
          <ac:picMkLst>
            <pc:docMk/>
            <pc:sldMk cId="9682663" sldId="257"/>
            <ac:picMk id="24" creationId="{A6CEF927-6C44-BD8B-9E87-A10E308FBC17}"/>
          </ac:picMkLst>
        </pc:picChg>
        <pc:picChg chg="add del mod">
          <ac:chgData name="Hazim Fitri Ahmad Faudzi" userId="1b10bee9-1c38-4c92-bb96-421d8a4a94d2" providerId="ADAL" clId="{6238FA3D-7977-4721-A6F7-D2A027CDE372}" dt="2025-02-09T14:50:04.272" v="614"/>
          <ac:picMkLst>
            <pc:docMk/>
            <pc:sldMk cId="9682663" sldId="257"/>
            <ac:picMk id="25" creationId="{F894E445-F656-EC62-B132-47D7A68A0D2D}"/>
          </ac:picMkLst>
        </pc:picChg>
        <pc:picChg chg="add del mod ord">
          <ac:chgData name="Hazim Fitri Ahmad Faudzi" userId="1b10bee9-1c38-4c92-bb96-421d8a4a94d2" providerId="ADAL" clId="{6238FA3D-7977-4721-A6F7-D2A027CDE372}" dt="2025-02-09T14:50:56.773" v="615"/>
          <ac:picMkLst>
            <pc:docMk/>
            <pc:sldMk cId="9682663" sldId="257"/>
            <ac:picMk id="27" creationId="{7ACAB7BB-B389-06C8-D5E5-3F200613FB69}"/>
          </ac:picMkLst>
        </pc:picChg>
        <pc:picChg chg="add del mod">
          <ac:chgData name="Hazim Fitri Ahmad Faudzi" userId="1b10bee9-1c38-4c92-bb96-421d8a4a94d2" providerId="ADAL" clId="{6238FA3D-7977-4721-A6F7-D2A027CDE372}" dt="2025-02-09T14:51:07.702" v="619"/>
          <ac:picMkLst>
            <pc:docMk/>
            <pc:sldMk cId="9682663" sldId="257"/>
            <ac:picMk id="28" creationId="{3E3C0B34-C24E-16F7-C647-D8F55A7320B1}"/>
          </ac:picMkLst>
        </pc:picChg>
        <pc:picChg chg="add del mod ord">
          <ac:chgData name="Hazim Fitri Ahmad Faudzi" userId="1b10bee9-1c38-4c92-bb96-421d8a4a94d2" providerId="ADAL" clId="{6238FA3D-7977-4721-A6F7-D2A027CDE372}" dt="2025-02-09T14:57:50.901" v="620"/>
          <ac:picMkLst>
            <pc:docMk/>
            <pc:sldMk cId="9682663" sldId="257"/>
            <ac:picMk id="30" creationId="{54ADF869-F40B-670B-D24E-8C99BA9D7C59}"/>
          </ac:picMkLst>
        </pc:picChg>
        <pc:picChg chg="add del mod">
          <ac:chgData name="Hazim Fitri Ahmad Faudzi" userId="1b10bee9-1c38-4c92-bb96-421d8a4a94d2" providerId="ADAL" clId="{6238FA3D-7977-4721-A6F7-D2A027CDE372}" dt="2025-02-09T14:59:07.650" v="708"/>
          <ac:picMkLst>
            <pc:docMk/>
            <pc:sldMk cId="9682663" sldId="257"/>
            <ac:picMk id="31" creationId="{27D6BA2B-CC76-AD21-C4CA-2CCA06B7C23E}"/>
          </ac:picMkLst>
        </pc:picChg>
        <pc:picChg chg="add del mod ord">
          <ac:chgData name="Hazim Fitri Ahmad Faudzi" userId="1b10bee9-1c38-4c92-bb96-421d8a4a94d2" providerId="ADAL" clId="{6238FA3D-7977-4721-A6F7-D2A027CDE372}" dt="2025-02-09T15:09:57.629" v="709"/>
          <ac:picMkLst>
            <pc:docMk/>
            <pc:sldMk cId="9682663" sldId="257"/>
            <ac:picMk id="33" creationId="{6572B8EE-E4AD-705D-976E-A19AE314389C}"/>
          </ac:picMkLst>
        </pc:picChg>
        <pc:picChg chg="add mod">
          <ac:chgData name="Hazim Fitri Ahmad Faudzi" userId="1b10bee9-1c38-4c92-bb96-421d8a4a94d2" providerId="ADAL" clId="{6238FA3D-7977-4721-A6F7-D2A027CDE372}" dt="2025-02-09T15:09:57.629" v="709"/>
          <ac:picMkLst>
            <pc:docMk/>
            <pc:sldMk cId="9682663" sldId="257"/>
            <ac:picMk id="34" creationId="{42CE0CC8-C2AB-EE69-8AAC-F73C7BAF9749}"/>
          </ac:picMkLst>
        </pc:picChg>
      </pc:sldChg>
      <pc:sldChg chg="addSp delSp modSp add mod modTransition modAnim modNotesTx">
        <pc:chgData name="Hazim Fitri Ahmad Faudzi" userId="1b10bee9-1c38-4c92-bb96-421d8a4a94d2" providerId="ADAL" clId="{6238FA3D-7977-4721-A6F7-D2A027CDE372}" dt="2025-02-09T15:09:57.629" v="709"/>
        <pc:sldMkLst>
          <pc:docMk/>
          <pc:sldMk cId="3680438505" sldId="258"/>
        </pc:sldMkLst>
        <pc:picChg chg="add del mod">
          <ac:chgData name="Hazim Fitri Ahmad Faudzi" userId="1b10bee9-1c38-4c92-bb96-421d8a4a94d2" providerId="ADAL" clId="{6238FA3D-7977-4721-A6F7-D2A027CDE372}" dt="2025-02-09T14:33:47.467" v="445"/>
          <ac:picMkLst>
            <pc:docMk/>
            <pc:sldMk cId="3680438505" sldId="258"/>
            <ac:picMk id="9" creationId="{504E7631-7C4C-9975-344A-FDB5E2A79DE6}"/>
          </ac:picMkLst>
        </pc:picChg>
        <pc:picChg chg="add del mod ord">
          <ac:chgData name="Hazim Fitri Ahmad Faudzi" userId="1b10bee9-1c38-4c92-bb96-421d8a4a94d2" providerId="ADAL" clId="{6238FA3D-7977-4721-A6F7-D2A027CDE372}" dt="2025-02-09T14:34:52.740" v="446"/>
          <ac:picMkLst>
            <pc:docMk/>
            <pc:sldMk cId="3680438505" sldId="258"/>
            <ac:picMk id="11" creationId="{60127581-DABF-A4EA-661F-CD2639FBF2D7}"/>
          </ac:picMkLst>
        </pc:picChg>
        <pc:picChg chg="add del mod">
          <ac:chgData name="Hazim Fitri Ahmad Faudzi" userId="1b10bee9-1c38-4c92-bb96-421d8a4a94d2" providerId="ADAL" clId="{6238FA3D-7977-4721-A6F7-D2A027CDE372}" dt="2025-02-09T14:36:07.047" v="463"/>
          <ac:picMkLst>
            <pc:docMk/>
            <pc:sldMk cId="3680438505" sldId="258"/>
            <ac:picMk id="12" creationId="{6D709F6F-D967-BE85-F475-FFA8DB38A1FC}"/>
          </ac:picMkLst>
        </pc:picChg>
        <pc:picChg chg="add del mod ord">
          <ac:chgData name="Hazim Fitri Ahmad Faudzi" userId="1b10bee9-1c38-4c92-bb96-421d8a4a94d2" providerId="ADAL" clId="{6238FA3D-7977-4721-A6F7-D2A027CDE372}" dt="2025-02-09T14:39:19.780" v="467"/>
          <ac:picMkLst>
            <pc:docMk/>
            <pc:sldMk cId="3680438505" sldId="258"/>
            <ac:picMk id="15" creationId="{82A88A53-04C8-8373-9E4A-D67CE227D26D}"/>
          </ac:picMkLst>
        </pc:picChg>
        <pc:picChg chg="mod">
          <ac:chgData name="Hazim Fitri Ahmad Faudzi" userId="1b10bee9-1c38-4c92-bb96-421d8a4a94d2" providerId="ADAL" clId="{6238FA3D-7977-4721-A6F7-D2A027CDE372}" dt="2025-02-09T13:36:48.920" v="23" actId="14100"/>
          <ac:picMkLst>
            <pc:docMk/>
            <pc:sldMk cId="3680438505" sldId="258"/>
            <ac:picMk id="16" creationId="{3E35E972-0C02-3BBB-01C5-69D8F446AA9B}"/>
          </ac:picMkLst>
        </pc:picChg>
        <pc:picChg chg="add del mod">
          <ac:chgData name="Hazim Fitri Ahmad Faudzi" userId="1b10bee9-1c38-4c92-bb96-421d8a4a94d2" providerId="ADAL" clId="{6238FA3D-7977-4721-A6F7-D2A027CDE372}" dt="2025-02-09T14:39:35.013" v="471"/>
          <ac:picMkLst>
            <pc:docMk/>
            <pc:sldMk cId="3680438505" sldId="258"/>
            <ac:picMk id="17" creationId="{7EA507E7-9DCC-A74E-0380-96E56357ECD5}"/>
          </ac:picMkLst>
        </pc:picChg>
        <pc:picChg chg="add del mod ord">
          <ac:chgData name="Hazim Fitri Ahmad Faudzi" userId="1b10bee9-1c38-4c92-bb96-421d8a4a94d2" providerId="ADAL" clId="{6238FA3D-7977-4721-A6F7-D2A027CDE372}" dt="2025-02-09T14:40:26.300" v="472"/>
          <ac:picMkLst>
            <pc:docMk/>
            <pc:sldMk cId="3680438505" sldId="258"/>
            <ac:picMk id="20" creationId="{DA2E12FB-E008-1C4A-AB11-A90A09681A42}"/>
          </ac:picMkLst>
        </pc:picChg>
        <pc:picChg chg="add del mod">
          <ac:chgData name="Hazim Fitri Ahmad Faudzi" userId="1b10bee9-1c38-4c92-bb96-421d8a4a94d2" providerId="ADAL" clId="{6238FA3D-7977-4721-A6F7-D2A027CDE372}" dt="2025-02-09T14:41:38.145" v="477"/>
          <ac:picMkLst>
            <pc:docMk/>
            <pc:sldMk cId="3680438505" sldId="258"/>
            <ac:picMk id="21" creationId="{A28AC7FD-B331-4D80-6938-5792EC2E0A5B}"/>
          </ac:picMkLst>
        </pc:picChg>
        <pc:picChg chg="add del mod ord">
          <ac:chgData name="Hazim Fitri Ahmad Faudzi" userId="1b10bee9-1c38-4c92-bb96-421d8a4a94d2" providerId="ADAL" clId="{6238FA3D-7977-4721-A6F7-D2A027CDE372}" dt="2025-02-09T14:47:42.026" v="478"/>
          <ac:picMkLst>
            <pc:docMk/>
            <pc:sldMk cId="3680438505" sldId="258"/>
            <ac:picMk id="23" creationId="{63825519-26E2-02CB-F961-FAB2F8A73A9D}"/>
          </ac:picMkLst>
        </pc:picChg>
        <pc:picChg chg="add del mod">
          <ac:chgData name="Hazim Fitri Ahmad Faudzi" userId="1b10bee9-1c38-4c92-bb96-421d8a4a94d2" providerId="ADAL" clId="{6238FA3D-7977-4721-A6F7-D2A027CDE372}" dt="2025-02-09T14:50:04.272" v="614"/>
          <ac:picMkLst>
            <pc:docMk/>
            <pc:sldMk cId="3680438505" sldId="258"/>
            <ac:picMk id="24" creationId="{72F84C8A-6986-195E-4EAC-CDAE2E0BF6B6}"/>
          </ac:picMkLst>
        </pc:picChg>
        <pc:picChg chg="add del mod ord">
          <ac:chgData name="Hazim Fitri Ahmad Faudzi" userId="1b10bee9-1c38-4c92-bb96-421d8a4a94d2" providerId="ADAL" clId="{6238FA3D-7977-4721-A6F7-D2A027CDE372}" dt="2025-02-09T14:50:56.773" v="615"/>
          <ac:picMkLst>
            <pc:docMk/>
            <pc:sldMk cId="3680438505" sldId="258"/>
            <ac:picMk id="26" creationId="{FCFF08B5-E52B-EF19-66E4-073161D93B58}"/>
          </ac:picMkLst>
        </pc:picChg>
        <pc:picChg chg="add del mod">
          <ac:chgData name="Hazim Fitri Ahmad Faudzi" userId="1b10bee9-1c38-4c92-bb96-421d8a4a94d2" providerId="ADAL" clId="{6238FA3D-7977-4721-A6F7-D2A027CDE372}" dt="2025-02-09T14:51:07.702" v="619"/>
          <ac:picMkLst>
            <pc:docMk/>
            <pc:sldMk cId="3680438505" sldId="258"/>
            <ac:picMk id="27" creationId="{04AC128B-8A3F-EC65-868C-C963C57C0DA1}"/>
          </ac:picMkLst>
        </pc:picChg>
        <pc:picChg chg="add del mod ord">
          <ac:chgData name="Hazim Fitri Ahmad Faudzi" userId="1b10bee9-1c38-4c92-bb96-421d8a4a94d2" providerId="ADAL" clId="{6238FA3D-7977-4721-A6F7-D2A027CDE372}" dt="2025-02-09T14:57:50.901" v="620"/>
          <ac:picMkLst>
            <pc:docMk/>
            <pc:sldMk cId="3680438505" sldId="258"/>
            <ac:picMk id="30" creationId="{27902545-9852-C916-5F09-8EA10E41FC1F}"/>
          </ac:picMkLst>
        </pc:picChg>
        <pc:picChg chg="add del mod">
          <ac:chgData name="Hazim Fitri Ahmad Faudzi" userId="1b10bee9-1c38-4c92-bb96-421d8a4a94d2" providerId="ADAL" clId="{6238FA3D-7977-4721-A6F7-D2A027CDE372}" dt="2025-02-09T14:59:07.650" v="708"/>
          <ac:picMkLst>
            <pc:docMk/>
            <pc:sldMk cId="3680438505" sldId="258"/>
            <ac:picMk id="31" creationId="{80386B8E-8C13-3F3C-0F61-091A8F0CE294}"/>
          </ac:picMkLst>
        </pc:picChg>
        <pc:picChg chg="add del mod ord">
          <ac:chgData name="Hazim Fitri Ahmad Faudzi" userId="1b10bee9-1c38-4c92-bb96-421d8a4a94d2" providerId="ADAL" clId="{6238FA3D-7977-4721-A6F7-D2A027CDE372}" dt="2025-02-09T15:09:57.629" v="709"/>
          <ac:picMkLst>
            <pc:docMk/>
            <pc:sldMk cId="3680438505" sldId="258"/>
            <ac:picMk id="33" creationId="{5E999977-BC9A-07D3-9E6D-623F02C828F0}"/>
          </ac:picMkLst>
        </pc:picChg>
        <pc:picChg chg="add mod">
          <ac:chgData name="Hazim Fitri Ahmad Faudzi" userId="1b10bee9-1c38-4c92-bb96-421d8a4a94d2" providerId="ADAL" clId="{6238FA3D-7977-4721-A6F7-D2A027CDE372}" dt="2025-02-09T15:09:57.629" v="709"/>
          <ac:picMkLst>
            <pc:docMk/>
            <pc:sldMk cId="3680438505" sldId="258"/>
            <ac:picMk id="34" creationId="{E6FAE6BA-1B9C-12D2-CCF0-5BABA7D6DE76}"/>
          </ac:picMkLst>
        </pc:picChg>
      </pc:sldChg>
      <pc:sldChg chg="addSp delSp modSp add mod modTransition modAnim modNotesTx">
        <pc:chgData name="Hazim Fitri Ahmad Faudzi" userId="1b10bee9-1c38-4c92-bb96-421d8a4a94d2" providerId="ADAL" clId="{6238FA3D-7977-4721-A6F7-D2A027CDE372}" dt="2025-02-09T15:09:57.629" v="709"/>
        <pc:sldMkLst>
          <pc:docMk/>
          <pc:sldMk cId="1969054984" sldId="259"/>
        </pc:sldMkLst>
        <pc:picChg chg="add del mod">
          <ac:chgData name="Hazim Fitri Ahmad Faudzi" userId="1b10bee9-1c38-4c92-bb96-421d8a4a94d2" providerId="ADAL" clId="{6238FA3D-7977-4721-A6F7-D2A027CDE372}" dt="2025-02-09T14:33:47.467" v="445"/>
          <ac:picMkLst>
            <pc:docMk/>
            <pc:sldMk cId="1969054984" sldId="259"/>
            <ac:picMk id="6" creationId="{352096EA-C29F-1F13-9A6D-8C4E89695E73}"/>
          </ac:picMkLst>
        </pc:picChg>
        <pc:picChg chg="add del mod ord">
          <ac:chgData name="Hazim Fitri Ahmad Faudzi" userId="1b10bee9-1c38-4c92-bb96-421d8a4a94d2" providerId="ADAL" clId="{6238FA3D-7977-4721-A6F7-D2A027CDE372}" dt="2025-02-09T14:47:42.026" v="478"/>
          <ac:picMkLst>
            <pc:docMk/>
            <pc:sldMk cId="1969054984" sldId="259"/>
            <ac:picMk id="9" creationId="{B1AA2E2C-BEBA-AB4A-38D5-C56621668A4C}"/>
          </ac:picMkLst>
        </pc:picChg>
        <pc:picChg chg="add del mod">
          <ac:chgData name="Hazim Fitri Ahmad Faudzi" userId="1b10bee9-1c38-4c92-bb96-421d8a4a94d2" providerId="ADAL" clId="{6238FA3D-7977-4721-A6F7-D2A027CDE372}" dt="2025-02-09T14:50:04.272" v="614"/>
          <ac:picMkLst>
            <pc:docMk/>
            <pc:sldMk cId="1969054984" sldId="259"/>
            <ac:picMk id="10" creationId="{B7C013DC-5AD4-1677-DF66-6191C3BC765D}"/>
          </ac:picMkLst>
        </pc:picChg>
        <pc:picChg chg="add del mod ord">
          <ac:chgData name="Hazim Fitri Ahmad Faudzi" userId="1b10bee9-1c38-4c92-bb96-421d8a4a94d2" providerId="ADAL" clId="{6238FA3D-7977-4721-A6F7-D2A027CDE372}" dt="2025-02-09T14:57:50.901" v="620"/>
          <ac:picMkLst>
            <pc:docMk/>
            <pc:sldMk cId="1969054984" sldId="259"/>
            <ac:picMk id="14" creationId="{42645F0C-9468-3C7A-B4CB-CD72E82ECE89}"/>
          </ac:picMkLst>
        </pc:picChg>
        <pc:picChg chg="add del mod">
          <ac:chgData name="Hazim Fitri Ahmad Faudzi" userId="1b10bee9-1c38-4c92-bb96-421d8a4a94d2" providerId="ADAL" clId="{6238FA3D-7977-4721-A6F7-D2A027CDE372}" dt="2025-02-09T14:59:07.650" v="708"/>
          <ac:picMkLst>
            <pc:docMk/>
            <pc:sldMk cId="1969054984" sldId="259"/>
            <ac:picMk id="15" creationId="{C5B8ABC4-2C79-5279-DFE0-354A0A94BF93}"/>
          </ac:picMkLst>
        </pc:picChg>
        <pc:picChg chg="mod modCrop">
          <ac:chgData name="Hazim Fitri Ahmad Faudzi" userId="1b10bee9-1c38-4c92-bb96-421d8a4a94d2" providerId="ADAL" clId="{6238FA3D-7977-4721-A6F7-D2A027CDE372}" dt="2025-02-09T13:40:11.995" v="40" actId="1076"/>
          <ac:picMkLst>
            <pc:docMk/>
            <pc:sldMk cId="1969054984" sldId="259"/>
            <ac:picMk id="16" creationId="{B16D615D-6734-65F7-F265-2D6F9D9A6218}"/>
          </ac:picMkLst>
        </pc:picChg>
        <pc:picChg chg="add del mod ord">
          <ac:chgData name="Hazim Fitri Ahmad Faudzi" userId="1b10bee9-1c38-4c92-bb96-421d8a4a94d2" providerId="ADAL" clId="{6238FA3D-7977-4721-A6F7-D2A027CDE372}" dt="2025-02-09T15:09:57.629" v="709"/>
          <ac:picMkLst>
            <pc:docMk/>
            <pc:sldMk cId="1969054984" sldId="259"/>
            <ac:picMk id="20" creationId="{61B8A969-4123-1F56-DA10-106902778F2C}"/>
          </ac:picMkLst>
        </pc:picChg>
        <pc:picChg chg="add mod">
          <ac:chgData name="Hazim Fitri Ahmad Faudzi" userId="1b10bee9-1c38-4c92-bb96-421d8a4a94d2" providerId="ADAL" clId="{6238FA3D-7977-4721-A6F7-D2A027CDE372}" dt="2025-02-09T15:09:57.629" v="709"/>
          <ac:picMkLst>
            <pc:docMk/>
            <pc:sldMk cId="1969054984" sldId="259"/>
            <ac:picMk id="21" creationId="{13CD8F57-F839-5344-2C13-F77DA520B0C7}"/>
          </ac:picMkLst>
        </pc:picChg>
      </pc:sldChg>
      <pc:sldChg chg="addSp delSp modSp add mod modTransition modAnim modNotesTx">
        <pc:chgData name="Hazim Fitri Ahmad Faudzi" userId="1b10bee9-1c38-4c92-bb96-421d8a4a94d2" providerId="ADAL" clId="{6238FA3D-7977-4721-A6F7-D2A027CDE372}" dt="2025-02-09T15:09:57.629" v="709"/>
        <pc:sldMkLst>
          <pc:docMk/>
          <pc:sldMk cId="1633010211" sldId="260"/>
        </pc:sldMkLst>
        <pc:picChg chg="add del mod">
          <ac:chgData name="Hazim Fitri Ahmad Faudzi" userId="1b10bee9-1c38-4c92-bb96-421d8a4a94d2" providerId="ADAL" clId="{6238FA3D-7977-4721-A6F7-D2A027CDE372}" dt="2025-02-09T14:33:47.467" v="445"/>
          <ac:picMkLst>
            <pc:docMk/>
            <pc:sldMk cId="1633010211" sldId="260"/>
            <ac:picMk id="5" creationId="{A2EB95D3-D820-1CFF-3720-5897E3304C09}"/>
          </ac:picMkLst>
        </pc:picChg>
        <pc:picChg chg="add del mod ord">
          <ac:chgData name="Hazim Fitri Ahmad Faudzi" userId="1b10bee9-1c38-4c92-bb96-421d8a4a94d2" providerId="ADAL" clId="{6238FA3D-7977-4721-A6F7-D2A027CDE372}" dt="2025-02-09T15:09:57.629" v="709"/>
          <ac:picMkLst>
            <pc:docMk/>
            <pc:sldMk cId="1633010211" sldId="260"/>
            <ac:picMk id="7" creationId="{03644FCD-6F2B-5259-C1A6-FCABC0B97087}"/>
          </ac:picMkLst>
        </pc:picChg>
        <pc:picChg chg="add mod">
          <ac:chgData name="Hazim Fitri Ahmad Faudzi" userId="1b10bee9-1c38-4c92-bb96-421d8a4a94d2" providerId="ADAL" clId="{6238FA3D-7977-4721-A6F7-D2A027CDE372}" dt="2025-02-09T15:09:57.629" v="709"/>
          <ac:picMkLst>
            <pc:docMk/>
            <pc:sldMk cId="1633010211" sldId="260"/>
            <ac:picMk id="8" creationId="{FCE25979-7369-C8AB-8CF6-91BCB4154A43}"/>
          </ac:picMkLst>
        </pc:picChg>
        <pc:picChg chg="mod modCrop">
          <ac:chgData name="Hazim Fitri Ahmad Faudzi" userId="1b10bee9-1c38-4c92-bb96-421d8a4a94d2" providerId="ADAL" clId="{6238FA3D-7977-4721-A6F7-D2A027CDE372}" dt="2025-02-09T13:39:28.333" v="38" actId="1076"/>
          <ac:picMkLst>
            <pc:docMk/>
            <pc:sldMk cId="1633010211" sldId="260"/>
            <ac:picMk id="16" creationId="{F9F5469A-298A-BADF-B532-6AC1A02A24A7}"/>
          </ac:picMkLst>
        </pc:picChg>
      </pc:sldChg>
      <pc:sldChg chg="addSp delSp modSp add mod modTransition modAnim modNotesTx">
        <pc:chgData name="Hazim Fitri Ahmad Faudzi" userId="1b10bee9-1c38-4c92-bb96-421d8a4a94d2" providerId="ADAL" clId="{6238FA3D-7977-4721-A6F7-D2A027CDE372}" dt="2025-02-09T15:09:57.629" v="709"/>
        <pc:sldMkLst>
          <pc:docMk/>
          <pc:sldMk cId="1985324547" sldId="261"/>
        </pc:sldMkLst>
        <pc:picChg chg="add del mod">
          <ac:chgData name="Hazim Fitri Ahmad Faudzi" userId="1b10bee9-1c38-4c92-bb96-421d8a4a94d2" providerId="ADAL" clId="{6238FA3D-7977-4721-A6F7-D2A027CDE372}" dt="2025-02-09T14:33:47.467" v="445"/>
          <ac:picMkLst>
            <pc:docMk/>
            <pc:sldMk cId="1985324547" sldId="261"/>
            <ac:picMk id="5" creationId="{A34F99DC-FCC5-58B0-229E-2CC784B7748F}"/>
          </ac:picMkLst>
        </pc:picChg>
        <pc:picChg chg="add del mod ord">
          <ac:chgData name="Hazim Fitri Ahmad Faudzi" userId="1b10bee9-1c38-4c92-bb96-421d8a4a94d2" providerId="ADAL" clId="{6238FA3D-7977-4721-A6F7-D2A027CDE372}" dt="2025-02-09T14:40:26.300" v="472"/>
          <ac:picMkLst>
            <pc:docMk/>
            <pc:sldMk cId="1985324547" sldId="261"/>
            <ac:picMk id="7" creationId="{C5E1C2AF-24CE-C1C0-370C-A16AAB350984}"/>
          </ac:picMkLst>
        </pc:picChg>
        <pc:picChg chg="add del mod">
          <ac:chgData name="Hazim Fitri Ahmad Faudzi" userId="1b10bee9-1c38-4c92-bb96-421d8a4a94d2" providerId="ADAL" clId="{6238FA3D-7977-4721-A6F7-D2A027CDE372}" dt="2025-02-09T14:41:38.145" v="477"/>
          <ac:picMkLst>
            <pc:docMk/>
            <pc:sldMk cId="1985324547" sldId="261"/>
            <ac:picMk id="8" creationId="{36B779E9-7736-362E-4652-93931CB84FC0}"/>
          </ac:picMkLst>
        </pc:picChg>
        <pc:picChg chg="add del mod ord">
          <ac:chgData name="Hazim Fitri Ahmad Faudzi" userId="1b10bee9-1c38-4c92-bb96-421d8a4a94d2" providerId="ADAL" clId="{6238FA3D-7977-4721-A6F7-D2A027CDE372}" dt="2025-02-09T14:47:42.026" v="478"/>
          <ac:picMkLst>
            <pc:docMk/>
            <pc:sldMk cId="1985324547" sldId="261"/>
            <ac:picMk id="11" creationId="{A1A025B0-C063-B2FB-9A60-DE578795B62B}"/>
          </ac:picMkLst>
        </pc:picChg>
        <pc:picChg chg="add del mod">
          <ac:chgData name="Hazim Fitri Ahmad Faudzi" userId="1b10bee9-1c38-4c92-bb96-421d8a4a94d2" providerId="ADAL" clId="{6238FA3D-7977-4721-A6F7-D2A027CDE372}" dt="2025-02-09T14:50:04.272" v="614"/>
          <ac:picMkLst>
            <pc:docMk/>
            <pc:sldMk cId="1985324547" sldId="261"/>
            <ac:picMk id="12" creationId="{7E39F545-854B-EEF2-B00E-C055DCB22033}"/>
          </ac:picMkLst>
        </pc:picChg>
        <pc:picChg chg="add del mod ord">
          <ac:chgData name="Hazim Fitri Ahmad Faudzi" userId="1b10bee9-1c38-4c92-bb96-421d8a4a94d2" providerId="ADAL" clId="{6238FA3D-7977-4721-A6F7-D2A027CDE372}" dt="2025-02-09T14:57:50.901" v="620"/>
          <ac:picMkLst>
            <pc:docMk/>
            <pc:sldMk cId="1985324547" sldId="261"/>
            <ac:picMk id="14" creationId="{1B98344A-84CB-84D7-D261-4FA8E86D5616}"/>
          </ac:picMkLst>
        </pc:picChg>
        <pc:picChg chg="add del mod">
          <ac:chgData name="Hazim Fitri Ahmad Faudzi" userId="1b10bee9-1c38-4c92-bb96-421d8a4a94d2" providerId="ADAL" clId="{6238FA3D-7977-4721-A6F7-D2A027CDE372}" dt="2025-02-09T14:59:07.650" v="708"/>
          <ac:picMkLst>
            <pc:docMk/>
            <pc:sldMk cId="1985324547" sldId="261"/>
            <ac:picMk id="15" creationId="{207D181A-3039-4A20-245B-DC3C7B23CA20}"/>
          </ac:picMkLst>
        </pc:picChg>
        <pc:picChg chg="mod modCrop">
          <ac:chgData name="Hazim Fitri Ahmad Faudzi" userId="1b10bee9-1c38-4c92-bb96-421d8a4a94d2" providerId="ADAL" clId="{6238FA3D-7977-4721-A6F7-D2A027CDE372}" dt="2025-02-09T13:47:42.340" v="70" actId="1076"/>
          <ac:picMkLst>
            <pc:docMk/>
            <pc:sldMk cId="1985324547" sldId="261"/>
            <ac:picMk id="16" creationId="{3527C1D4-8202-06EE-8ED0-4D73481F23D1}"/>
          </ac:picMkLst>
        </pc:picChg>
        <pc:picChg chg="add del mod ord">
          <ac:chgData name="Hazim Fitri Ahmad Faudzi" userId="1b10bee9-1c38-4c92-bb96-421d8a4a94d2" providerId="ADAL" clId="{6238FA3D-7977-4721-A6F7-D2A027CDE372}" dt="2025-02-09T15:09:57.629" v="709"/>
          <ac:picMkLst>
            <pc:docMk/>
            <pc:sldMk cId="1985324547" sldId="261"/>
            <ac:picMk id="18" creationId="{54577C55-7F16-FD59-75E1-54753AB36C99}"/>
          </ac:picMkLst>
        </pc:picChg>
        <pc:picChg chg="add mod">
          <ac:chgData name="Hazim Fitri Ahmad Faudzi" userId="1b10bee9-1c38-4c92-bb96-421d8a4a94d2" providerId="ADAL" clId="{6238FA3D-7977-4721-A6F7-D2A027CDE372}" dt="2025-02-09T15:09:57.629" v="709"/>
          <ac:picMkLst>
            <pc:docMk/>
            <pc:sldMk cId="1985324547" sldId="261"/>
            <ac:picMk id="19" creationId="{E1698CB0-17FA-7E9F-285E-9EF65E978951}"/>
          </ac:picMkLst>
        </pc:picChg>
      </pc:sldChg>
      <pc:sldChg chg="addSp delSp modSp new mod modTransition modClrScheme modAnim chgLayout">
        <pc:chgData name="Hazim Fitri Ahmad Faudzi" userId="1b10bee9-1c38-4c92-bb96-421d8a4a94d2" providerId="ADAL" clId="{6238FA3D-7977-4721-A6F7-D2A027CDE372}" dt="2025-02-09T15:09:57.629" v="709"/>
        <pc:sldMkLst>
          <pc:docMk/>
          <pc:sldMk cId="2585483872" sldId="262"/>
        </pc:sldMkLst>
        <pc:spChg chg="del">
          <ac:chgData name="Hazim Fitri Ahmad Faudzi" userId="1b10bee9-1c38-4c92-bb96-421d8a4a94d2" providerId="ADAL" clId="{6238FA3D-7977-4721-A6F7-D2A027CDE372}" dt="2025-02-09T13:48:41.917" v="72" actId="700"/>
          <ac:spMkLst>
            <pc:docMk/>
            <pc:sldMk cId="2585483872" sldId="262"/>
            <ac:spMk id="2" creationId="{BF270DE0-06AD-4E76-33E4-A76C57B03B46}"/>
          </ac:spMkLst>
        </pc:spChg>
        <pc:spChg chg="del">
          <ac:chgData name="Hazim Fitri Ahmad Faudzi" userId="1b10bee9-1c38-4c92-bb96-421d8a4a94d2" providerId="ADAL" clId="{6238FA3D-7977-4721-A6F7-D2A027CDE372}" dt="2025-02-09T13:48:41.917" v="72" actId="700"/>
          <ac:spMkLst>
            <pc:docMk/>
            <pc:sldMk cId="2585483872" sldId="262"/>
            <ac:spMk id="3" creationId="{749D9791-2F84-8E48-2A52-21D282D0DE72}"/>
          </ac:spMkLst>
        </pc:spChg>
        <pc:spChg chg="add mod">
          <ac:chgData name="Hazim Fitri Ahmad Faudzi" userId="1b10bee9-1c38-4c92-bb96-421d8a4a94d2" providerId="ADAL" clId="{6238FA3D-7977-4721-A6F7-D2A027CDE372}" dt="2025-02-09T13:49:46.712" v="99" actId="27636"/>
          <ac:spMkLst>
            <pc:docMk/>
            <pc:sldMk cId="2585483872" sldId="262"/>
            <ac:spMk id="4" creationId="{67B8CB18-6A3E-5FED-E55C-A59BCA06A5F2}"/>
          </ac:spMkLst>
        </pc:spChg>
        <pc:picChg chg="add del">
          <ac:chgData name="Hazim Fitri Ahmad Faudzi" userId="1b10bee9-1c38-4c92-bb96-421d8a4a94d2" providerId="ADAL" clId="{6238FA3D-7977-4721-A6F7-D2A027CDE372}" dt="2025-02-09T13:50:30.686" v="103" actId="478"/>
          <ac:picMkLst>
            <pc:docMk/>
            <pc:sldMk cId="2585483872" sldId="262"/>
            <ac:picMk id="6" creationId="{F5EBD4C9-3E73-C2C8-2426-55ACD150C61E}"/>
          </ac:picMkLst>
        </pc:picChg>
        <pc:picChg chg="add mod">
          <ac:chgData name="Hazim Fitri Ahmad Faudzi" userId="1b10bee9-1c38-4c92-bb96-421d8a4a94d2" providerId="ADAL" clId="{6238FA3D-7977-4721-A6F7-D2A027CDE372}" dt="2025-02-09T13:50:44.830" v="107" actId="1076"/>
          <ac:picMkLst>
            <pc:docMk/>
            <pc:sldMk cId="2585483872" sldId="262"/>
            <ac:picMk id="7" creationId="{30731777-6702-C4F7-BB34-7143381553B3}"/>
          </ac:picMkLst>
        </pc:picChg>
        <pc:picChg chg="add del mod">
          <ac:chgData name="Hazim Fitri Ahmad Faudzi" userId="1b10bee9-1c38-4c92-bb96-421d8a4a94d2" providerId="ADAL" clId="{6238FA3D-7977-4721-A6F7-D2A027CDE372}" dt="2025-02-09T14:33:47.467" v="445"/>
          <ac:picMkLst>
            <pc:docMk/>
            <pc:sldMk cId="2585483872" sldId="262"/>
            <ac:picMk id="10" creationId="{2657064D-F6EA-E913-95D7-889EB7C86882}"/>
          </ac:picMkLst>
        </pc:picChg>
        <pc:picChg chg="add del mod ord">
          <ac:chgData name="Hazim Fitri Ahmad Faudzi" userId="1b10bee9-1c38-4c92-bb96-421d8a4a94d2" providerId="ADAL" clId="{6238FA3D-7977-4721-A6F7-D2A027CDE372}" dt="2025-02-09T15:09:57.629" v="709"/>
          <ac:picMkLst>
            <pc:docMk/>
            <pc:sldMk cId="2585483872" sldId="262"/>
            <ac:picMk id="15" creationId="{40F8E73B-212E-CFAB-6A18-14BFC0E3242E}"/>
          </ac:picMkLst>
        </pc:picChg>
        <pc:picChg chg="add mod">
          <ac:chgData name="Hazim Fitri Ahmad Faudzi" userId="1b10bee9-1c38-4c92-bb96-421d8a4a94d2" providerId="ADAL" clId="{6238FA3D-7977-4721-A6F7-D2A027CDE372}" dt="2025-02-09T15:09:57.629" v="709"/>
          <ac:picMkLst>
            <pc:docMk/>
            <pc:sldMk cId="2585483872" sldId="262"/>
            <ac:picMk id="16" creationId="{120C799E-4CF6-1998-3C15-A78AE010420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1031B-C2FF-423D-9A64-8CF756B16C53}" type="datetimeFigureOut">
              <a:rPr lang="en-MY" smtClean="0"/>
              <a:t>9/2/2025</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8B288-AF74-44F8-AC2F-28389701497B}" type="slidenum">
              <a:rPr lang="en-MY" smtClean="0"/>
              <a:t>‹#›</a:t>
            </a:fld>
            <a:endParaRPr lang="en-MY"/>
          </a:p>
        </p:txBody>
      </p:sp>
    </p:spTree>
    <p:extLst>
      <p:ext uri="{BB962C8B-B14F-4D97-AF65-F5344CB8AC3E}">
        <p14:creationId xmlns:p14="http://schemas.microsoft.com/office/powerpoint/2010/main" val="3732736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Assalamualaikum</a:t>
            </a:r>
            <a:r>
              <a:rPr lang="en-GB" dirty="0"/>
              <a:t> Dr,. My name is Hazim Fitri and my student number is P152419. Today I will be presenting my research on predicting the chance of graduate admissions using linear regression. </a:t>
            </a:r>
            <a:endParaRPr lang="en-MY" dirty="0"/>
          </a:p>
        </p:txBody>
      </p:sp>
      <p:sp>
        <p:nvSpPr>
          <p:cNvPr id="4" name="Slide Number Placeholder 3"/>
          <p:cNvSpPr>
            <a:spLocks noGrp="1"/>
          </p:cNvSpPr>
          <p:nvPr>
            <p:ph type="sldNum" sz="quarter" idx="5"/>
          </p:nvPr>
        </p:nvSpPr>
        <p:spPr/>
        <p:txBody>
          <a:bodyPr/>
          <a:lstStyle/>
          <a:p>
            <a:fld id="{4C38B288-AF74-44F8-AC2F-28389701497B}" type="slidenum">
              <a:rPr lang="en-MY" smtClean="0"/>
              <a:t>1</a:t>
            </a:fld>
            <a:endParaRPr lang="en-MY"/>
          </a:p>
        </p:txBody>
      </p:sp>
    </p:spTree>
    <p:extLst>
      <p:ext uri="{BB962C8B-B14F-4D97-AF65-F5344CB8AC3E}">
        <p14:creationId xmlns:p14="http://schemas.microsoft.com/office/powerpoint/2010/main" val="2654297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"Here’s a brief overview of my research poster. Now, let’s dive straight into the details."</a:t>
            </a:r>
            <a:endParaRPr lang="en-GB" dirty="0"/>
          </a:p>
        </p:txBody>
      </p:sp>
      <p:sp>
        <p:nvSpPr>
          <p:cNvPr id="4" name="Slide Number Placeholder 3"/>
          <p:cNvSpPr>
            <a:spLocks noGrp="1"/>
          </p:cNvSpPr>
          <p:nvPr>
            <p:ph type="sldNum" sz="quarter" idx="5"/>
          </p:nvPr>
        </p:nvSpPr>
        <p:spPr/>
        <p:txBody>
          <a:bodyPr/>
          <a:lstStyle/>
          <a:p>
            <a:fld id="{4C38B288-AF74-44F8-AC2F-28389701497B}" type="slidenum">
              <a:rPr lang="en-MY" smtClean="0"/>
              <a:t>2</a:t>
            </a:fld>
            <a:endParaRPr lang="en-MY"/>
          </a:p>
        </p:txBody>
      </p:sp>
    </p:spTree>
    <p:extLst>
      <p:ext uri="{BB962C8B-B14F-4D97-AF65-F5344CB8AC3E}">
        <p14:creationId xmlns:p14="http://schemas.microsoft.com/office/powerpoint/2010/main" val="141448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Graduate school admissions are a critical step in shaping academic and professional careers. The selection process considers various factors, including standardized test scores, academic performance, and research experience. But how much does each factor truly impact admission chances?</a:t>
            </a:r>
          </a:p>
          <a:p>
            <a:pPr marL="171450" indent="-171450">
              <a:buFontTx/>
              <a:buChar cha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Before diving into the analysis, let me describe a little bit about the dataset used in this study. The dataset, sourced from Kaggle, contains </a:t>
            </a:r>
            <a:r>
              <a:rPr lang="en-GB" b="1" dirty="0"/>
              <a:t>500 observations</a:t>
            </a:r>
            <a:r>
              <a:rPr lang="en-GB" dirty="0"/>
              <a:t> and </a:t>
            </a:r>
            <a:r>
              <a:rPr lang="en-GB" b="1" dirty="0"/>
              <a:t>8 key variables</a:t>
            </a:r>
            <a:r>
              <a:rPr lang="en-GB" dirty="0"/>
              <a:t> that influence graduate admissions. These variables include standardized test scores such as Graduate Record Examination (</a:t>
            </a:r>
            <a:r>
              <a:rPr lang="en-GB" b="1" dirty="0"/>
              <a:t>GRE) and the Test of English as Foreign Language (TOEFL)</a:t>
            </a:r>
            <a:r>
              <a:rPr lang="en-GB" dirty="0"/>
              <a:t>, academic performance indicators like Cumulative </a:t>
            </a:r>
            <a:r>
              <a:rPr lang="en-GB" dirty="0" err="1"/>
              <a:t>Gred</a:t>
            </a:r>
            <a:r>
              <a:rPr lang="en-GB" dirty="0"/>
              <a:t> Point Average (</a:t>
            </a:r>
            <a:r>
              <a:rPr lang="en-GB" b="1" dirty="0"/>
              <a:t>CGPA) and university rating</a:t>
            </a:r>
            <a:r>
              <a:rPr lang="en-GB" dirty="0"/>
              <a:t>, as well as qualitative factors such as </a:t>
            </a:r>
            <a:r>
              <a:rPr lang="en-GB" b="1" dirty="0"/>
              <a:t>statement of purpose (SOP), letters of recommendation (LOR), and research experience</a:t>
            </a:r>
            <a:r>
              <a:rPr lang="en-GB" dirty="0"/>
              <a:t>. The target variable is the </a:t>
            </a:r>
            <a:r>
              <a:rPr lang="en-GB" b="1" dirty="0"/>
              <a:t>Chance of Admit</a:t>
            </a:r>
            <a:r>
              <a:rPr lang="en-GB" dirty="0"/>
              <a:t>, which ranges from 0 to 1, representing the probability of an applicant being accepted into a graduate program. Now, let’s move on to the methodology used in this study.</a:t>
            </a:r>
            <a:endParaRPr lang="en-GB" i="1" dirty="0"/>
          </a:p>
          <a:p>
            <a:endParaRPr lang="en-MY" dirty="0"/>
          </a:p>
        </p:txBody>
      </p:sp>
      <p:sp>
        <p:nvSpPr>
          <p:cNvPr id="4" name="Slide Number Placeholder 3"/>
          <p:cNvSpPr>
            <a:spLocks noGrp="1"/>
          </p:cNvSpPr>
          <p:nvPr>
            <p:ph type="sldNum" sz="quarter" idx="5"/>
          </p:nvPr>
        </p:nvSpPr>
        <p:spPr/>
        <p:txBody>
          <a:bodyPr/>
          <a:lstStyle/>
          <a:p>
            <a:fld id="{4C38B288-AF74-44F8-AC2F-28389701497B}" type="slidenum">
              <a:rPr lang="en-MY" smtClean="0"/>
              <a:t>3</a:t>
            </a:fld>
            <a:endParaRPr lang="en-MY"/>
          </a:p>
        </p:txBody>
      </p:sp>
    </p:spTree>
    <p:extLst>
      <p:ext uri="{BB962C8B-B14F-4D97-AF65-F5344CB8AC3E}">
        <p14:creationId xmlns:p14="http://schemas.microsoft.com/office/powerpoint/2010/main" val="1577605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0B47A-142C-C679-300A-77678EDFA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9A3D68-EF4B-92EA-C0DC-25E554886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02B76B-80D4-1EFC-AFAC-18A555046DEE}"/>
              </a:ext>
            </a:extLst>
          </p:cNvPr>
          <p:cNvSpPr>
            <a:spLocks noGrp="1"/>
          </p:cNvSpPr>
          <p:nvPr>
            <p:ph type="body" idx="1"/>
          </p:nvPr>
        </p:nvSpPr>
        <p:spPr/>
        <p:txBody>
          <a:bodyPr/>
          <a:lstStyle/>
          <a:p>
            <a:pPr marL="0" indent="0">
              <a:buFontTx/>
              <a:buNone/>
            </a:pPr>
            <a:r>
              <a:rPr lang="en-GB" dirty="0"/>
              <a:t>To conduct this study, we followed a structured methodology. First, we collected the graduate admission dataset from Kaggle, which contains key variables related to the admission process.</a:t>
            </a:r>
          </a:p>
          <a:p>
            <a:pPr marL="171450" indent="-171450">
              <a:buFontTx/>
              <a:buChar char="-"/>
            </a:pPr>
            <a:r>
              <a:rPr lang="en-GB" dirty="0"/>
              <a:t>Next, we performed data preprocessing and exploratory data analysis, checking for missing values, </a:t>
            </a:r>
            <a:r>
              <a:rPr lang="en-GB" dirty="0" err="1"/>
              <a:t>analyzing</a:t>
            </a:r>
            <a:r>
              <a:rPr lang="en-GB" dirty="0"/>
              <a:t> correlations between variables, and visualizing data distributions to understand patterns and trends.</a:t>
            </a:r>
          </a:p>
          <a:p>
            <a:pPr marL="171450" indent="-171450">
              <a:buFontTx/>
              <a:buChar char="-"/>
            </a:pPr>
            <a:r>
              <a:rPr lang="en-GB" dirty="0"/>
              <a:t>For model implementation, we applied multiple linear regression to predict admission chances based on the given features.</a:t>
            </a:r>
          </a:p>
          <a:p>
            <a:pPr marL="171450" indent="-171450">
              <a:buFontTx/>
              <a:buChar char="-"/>
            </a:pPr>
            <a:r>
              <a:rPr lang="en-GB" dirty="0"/>
              <a:t>Finally, we evaluated model performance using adjusted R² and p-value to assess reliability and ensure the model accurately explains the variation in admission chances.</a:t>
            </a:r>
          </a:p>
          <a:p>
            <a:pPr marL="171450" indent="-171450">
              <a:buFontTx/>
              <a:buChar char="-"/>
            </a:pPr>
            <a:endParaRPr lang="en-GB" dirty="0"/>
          </a:p>
          <a:p>
            <a:pPr marL="171450" indent="-171450">
              <a:buFontTx/>
              <a:buChar char="-"/>
            </a:pPr>
            <a:r>
              <a:rPr lang="en-GB" dirty="0"/>
              <a:t>This study has three main objectives. First, we aim to examine the correlations among key factors to understand their influence on graduate admission chances.</a:t>
            </a:r>
          </a:p>
          <a:p>
            <a:pPr marL="171450" indent="-171450">
              <a:buFontTx/>
              <a:buChar char="-"/>
            </a:pPr>
            <a:r>
              <a:rPr lang="en-GB" dirty="0"/>
              <a:t>Second, we seek to develop a predictive model using multiple linear regression to estimate the likelihood of admission based on various important features.</a:t>
            </a:r>
          </a:p>
          <a:p>
            <a:pPr marL="171450" indent="-171450">
              <a:buFontTx/>
              <a:buChar char="-"/>
            </a:pPr>
            <a:r>
              <a:rPr lang="en-GB" dirty="0"/>
              <a:t>Lastly, we </a:t>
            </a:r>
            <a:r>
              <a:rPr lang="en-GB" dirty="0" err="1"/>
              <a:t>analyze</a:t>
            </a:r>
            <a:r>
              <a:rPr lang="en-GB" dirty="0"/>
              <a:t> the impact of individual predictors to determine which factors have the most significant effect on admission decisions. These objectives will help provide valuable insights for prospective applicants and academic institutions alike.</a:t>
            </a:r>
            <a:endParaRPr lang="en-MY" dirty="0"/>
          </a:p>
        </p:txBody>
      </p:sp>
      <p:sp>
        <p:nvSpPr>
          <p:cNvPr id="4" name="Slide Number Placeholder 3">
            <a:extLst>
              <a:ext uri="{FF2B5EF4-FFF2-40B4-BE49-F238E27FC236}">
                <a16:creationId xmlns:a16="http://schemas.microsoft.com/office/drawing/2014/main" id="{3831C594-E903-CB0E-D668-7DFFE46030C5}"/>
              </a:ext>
            </a:extLst>
          </p:cNvPr>
          <p:cNvSpPr>
            <a:spLocks noGrp="1"/>
          </p:cNvSpPr>
          <p:nvPr>
            <p:ph type="sldNum" sz="quarter" idx="5"/>
          </p:nvPr>
        </p:nvSpPr>
        <p:spPr/>
        <p:txBody>
          <a:bodyPr/>
          <a:lstStyle/>
          <a:p>
            <a:fld id="{4C38B288-AF74-44F8-AC2F-28389701497B}" type="slidenum">
              <a:rPr lang="en-MY" smtClean="0"/>
              <a:t>4</a:t>
            </a:fld>
            <a:endParaRPr lang="en-MY"/>
          </a:p>
        </p:txBody>
      </p:sp>
    </p:spTree>
    <p:extLst>
      <p:ext uri="{BB962C8B-B14F-4D97-AF65-F5344CB8AC3E}">
        <p14:creationId xmlns:p14="http://schemas.microsoft.com/office/powerpoint/2010/main" val="1190431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dirty="0"/>
          </a:p>
          <a:p>
            <a:r>
              <a:rPr lang="en-GB" i="1" dirty="0"/>
              <a:t>Now, let's discuss the results.</a:t>
            </a:r>
          </a:p>
          <a:p>
            <a:endParaRPr lang="en-GB" i="1" dirty="0"/>
          </a:p>
          <a:p>
            <a:r>
              <a:rPr lang="en-GB" i="1" dirty="0"/>
              <a:t>The correlogram displays the correlation values between our key predictors and the chance of admission. Correlation values range from -1 to 1, where values closer to 1 indicate a strong positive relationship. Now, let's break down the key findings."</a:t>
            </a:r>
            <a:endParaRPr lang="en-GB" dirty="0"/>
          </a:p>
          <a:p>
            <a:pPr>
              <a:buFont typeface="+mj-lt"/>
              <a:buAutoNum type="arabicPeriod"/>
            </a:pPr>
            <a:r>
              <a:rPr lang="en-GB" b="1" dirty="0"/>
              <a:t>CGPA is the strongest predictor of admission.</a:t>
            </a:r>
            <a:br>
              <a:rPr lang="en-GB" dirty="0"/>
            </a:br>
            <a:r>
              <a:rPr lang="en-GB" i="1" dirty="0"/>
              <a:t>"We can see that CGPA has the highest correlation with the chance of admission, at 0.88. This suggests that academic performance, as reflected in CGPA, plays the most significant role in determining admission chances. In other words, applicants with a higher CGPA have a much stronger likelihood of getting accepted."</a:t>
            </a:r>
            <a:endParaRPr lang="en-GB" dirty="0"/>
          </a:p>
          <a:p>
            <a:pPr>
              <a:buFont typeface="+mj-lt"/>
              <a:buAutoNum type="arabicPeriod"/>
            </a:pPr>
            <a:r>
              <a:rPr lang="en-GB" b="1" dirty="0"/>
              <a:t>GRE and TOEFL scores are also highly correlated with admission chances.</a:t>
            </a:r>
            <a:br>
              <a:rPr lang="en-GB" dirty="0"/>
            </a:br>
            <a:r>
              <a:rPr lang="en-GB" i="1" dirty="0"/>
              <a:t>"The GRE score has a correlation of 0.81, and the TOEFL score has a correlation of 0.79. This means that standardized test scores are also strong indicators of admission success. High scores in these exams generally translate to better admission prospects."</a:t>
            </a:r>
            <a:endParaRPr lang="en-GB" dirty="0"/>
          </a:p>
          <a:p>
            <a:pPr>
              <a:buFont typeface="+mj-lt"/>
              <a:buAutoNum type="arabicPeriod"/>
            </a:pPr>
            <a:r>
              <a:rPr lang="en-GB" b="1" dirty="0"/>
              <a:t>Letters of Recommendation (LOR) and Statement of Purpose (SOP) have moderate correlations.</a:t>
            </a:r>
            <a:br>
              <a:rPr lang="en-GB" dirty="0"/>
            </a:br>
            <a:r>
              <a:rPr lang="en-GB" i="1" dirty="0"/>
              <a:t>"The correlation values for LOR and SOP are 0.65 and 0.68, respectively. While these factors do influence admissions, they are not as decisive as CGPA or test scores. This suggests that strong recommendation letters and a well-crafted SOP can improve an applicant’s chances but might not be enough to compensate for weak academic records."</a:t>
            </a:r>
            <a:endParaRPr lang="en-GB" dirty="0"/>
          </a:p>
          <a:p>
            <a:pPr>
              <a:buFont typeface="+mj-lt"/>
              <a:buAutoNum type="arabicPeriod"/>
            </a:pPr>
            <a:r>
              <a:rPr lang="en-GB" b="1" dirty="0"/>
              <a:t>University rating shows a moderate impact.</a:t>
            </a:r>
            <a:br>
              <a:rPr lang="en-GB" dirty="0"/>
            </a:br>
            <a:r>
              <a:rPr lang="en-GB" i="1" dirty="0"/>
              <a:t>"With a correlation of 0.69, university rating does play a role in admissions, but it is not the most influential factor. While applying to higher-ranked universities may give an applicant some advantage, their academic and test performance remain the primary drivers of admission decisions.</a:t>
            </a:r>
          </a:p>
          <a:p>
            <a:pPr>
              <a:buFont typeface="+mj-lt"/>
              <a:buAutoNum type="arabicPeriod"/>
            </a:pPr>
            <a:endParaRPr lang="en-GB" i="1" dirty="0"/>
          </a:p>
          <a:p>
            <a:r>
              <a:rPr lang="en-GB" i="1" dirty="0"/>
              <a:t>So, what do these findings mean in practical terms?"</a:t>
            </a:r>
            <a:endParaRPr lang="en-GB" dirty="0"/>
          </a:p>
          <a:p>
            <a:pPr>
              <a:buFont typeface="Arial" panose="020B0604020202020204" pitchFamily="34" charset="0"/>
              <a:buChar char="•"/>
            </a:pPr>
            <a:r>
              <a:rPr lang="en-GB" i="1" dirty="0"/>
              <a:t>"First, the strong correlation of CGPA with admission suggests that students should prioritize maintaining a high GPA, as it has the most significant impact."</a:t>
            </a:r>
            <a:endParaRPr lang="en-GB" dirty="0"/>
          </a:p>
          <a:p>
            <a:pPr>
              <a:buFont typeface="Arial" panose="020B0604020202020204" pitchFamily="34" charset="0"/>
              <a:buChar char="•"/>
            </a:pPr>
            <a:r>
              <a:rPr lang="en-GB" i="1" dirty="0"/>
              <a:t>"Second, while standardized test scores like GRE and TOEFL matter a lot, they are not the sole determinants. Other factors like research experience, SOP, and LOR still contribute, meaning a well-rounded application is important."</a:t>
            </a:r>
            <a:endParaRPr lang="en-GB" dirty="0"/>
          </a:p>
          <a:p>
            <a:pPr>
              <a:buFont typeface="Arial" panose="020B0604020202020204" pitchFamily="34" charset="0"/>
              <a:buChar char="•"/>
            </a:pPr>
            <a:r>
              <a:rPr lang="en-GB" i="1" dirty="0"/>
              <a:t>"Lastly, since some independent variables, such as GRE and TOEFL, show high correlation with each other, we should also consider potential multicollinearity issues when interpreting regression results.</a:t>
            </a:r>
            <a:endParaRPr lang="en-GB" dirty="0"/>
          </a:p>
          <a:p>
            <a:endParaRPr lang="en-GB" i="1" dirty="0"/>
          </a:p>
          <a:p>
            <a:r>
              <a:rPr lang="en-GB" i="1" dirty="0"/>
              <a:t>Next, The histogram shows a </a:t>
            </a:r>
            <a:r>
              <a:rPr lang="en-GB" b="1" i="1" dirty="0"/>
              <a:t>slightly right-skewed distribution</a:t>
            </a:r>
            <a:r>
              <a:rPr lang="en-GB" i="1" dirty="0"/>
              <a:t>, indicating that most applicants have a moderate chance of admission. This skewness suggests potential non-normality, which can impact the assumptions of linear regression.</a:t>
            </a:r>
            <a:endParaRPr lang="en-GB" dirty="0"/>
          </a:p>
          <a:p>
            <a:endParaRPr lang="en-GB" i="1" dirty="0"/>
          </a:p>
          <a:p>
            <a:r>
              <a:rPr lang="en-GB" i="1" dirty="0"/>
              <a:t>The next visualization is a boxplot. This boxplot highlights that the </a:t>
            </a:r>
            <a:r>
              <a:rPr lang="en-GB" b="1" i="1" dirty="0"/>
              <a:t>research experience increases admission chances</a:t>
            </a:r>
            <a:r>
              <a:rPr lang="en-GB" i="1" dirty="0"/>
              <a:t>, as applicants with research have a higher median and overall distribution of admission probabilities.</a:t>
            </a:r>
            <a:endParaRPr lang="en-GB" dirty="0"/>
          </a:p>
          <a:p>
            <a:endParaRPr lang="en-GB" i="1" dirty="0"/>
          </a:p>
          <a:p>
            <a:r>
              <a:rPr lang="en-GB" i="1" dirty="0"/>
              <a:t>“Next, we go to the output after fitting the data into linear regression </a:t>
            </a:r>
            <a:r>
              <a:rPr lang="en-GB" i="1"/>
              <a:t>model. This </a:t>
            </a:r>
            <a:r>
              <a:rPr lang="en-GB" i="1" dirty="0"/>
              <a:t>table displays the estimated coefficients from our multiple linear regression model, along with their significance levels. These coefficients tell us how much each factor contributes to the predicted chance of admission."</a:t>
            </a:r>
            <a:endParaRPr lang="en-GB" dirty="0"/>
          </a:p>
          <a:p>
            <a:r>
              <a:rPr lang="en-GB" b="1" dirty="0"/>
              <a:t>1. Intercept:</a:t>
            </a:r>
          </a:p>
          <a:p>
            <a:r>
              <a:rPr lang="en-GB" i="1" dirty="0"/>
              <a:t>"First, we have the intercept value of -1.2757. This is the baseline when all predictor variables are zero, though it doesn’t have a direct interpretation in this context."</a:t>
            </a:r>
            <a:endParaRPr lang="en-GB" dirty="0"/>
          </a:p>
          <a:p>
            <a:r>
              <a:rPr lang="en-GB" b="1" dirty="0"/>
              <a:t>2. CGPA has the strongest impact on admission chances.</a:t>
            </a:r>
          </a:p>
          <a:p>
            <a:r>
              <a:rPr lang="en-GB" i="1" dirty="0"/>
              <a:t>"The coefficient for CGPA is </a:t>
            </a:r>
            <a:r>
              <a:rPr lang="en-GB" b="1" i="1" dirty="0"/>
              <a:t>0.1184</a:t>
            </a:r>
            <a:r>
              <a:rPr lang="en-GB" i="1" dirty="0"/>
              <a:t>, the highest among all predictors. This means that for every one-unit increase in CGPA, the predicted chance of admission increases by 0.118, making it the most influential factor."</a:t>
            </a:r>
            <a:endParaRPr lang="en-GB" dirty="0"/>
          </a:p>
          <a:p>
            <a:r>
              <a:rPr lang="en-GB" b="1" dirty="0"/>
              <a:t>3. Research experience is also a key predictor.</a:t>
            </a:r>
          </a:p>
          <a:p>
            <a:r>
              <a:rPr lang="en-GB" i="1" dirty="0"/>
              <a:t>"The coefficient for research experience is </a:t>
            </a:r>
            <a:r>
              <a:rPr lang="en-GB" b="1" i="1" dirty="0"/>
              <a:t>0.0243</a:t>
            </a:r>
            <a:r>
              <a:rPr lang="en-GB" i="1" dirty="0"/>
              <a:t>, and it is highly significant (</a:t>
            </a:r>
            <a:r>
              <a:rPr lang="en-GB" b="1" i="1" dirty="0"/>
              <a:t>p &lt; 0.001</a:t>
            </a:r>
            <a:r>
              <a:rPr lang="en-GB" i="1" dirty="0"/>
              <a:t>). This suggests that applicants with research experience have a notably higher probability of admission than those without."</a:t>
            </a:r>
            <a:endParaRPr lang="en-GB" dirty="0"/>
          </a:p>
          <a:p>
            <a:r>
              <a:rPr lang="en-GB" b="1" dirty="0"/>
              <a:t>4. Letters of Recommendation (LOR) hold significant weight.</a:t>
            </a:r>
          </a:p>
          <a:p>
            <a:r>
              <a:rPr lang="en-GB" i="1" dirty="0"/>
              <a:t>"LOR has a coefficient of </a:t>
            </a:r>
            <a:r>
              <a:rPr lang="en-GB" b="1" i="1" dirty="0"/>
              <a:t>0.0166</a:t>
            </a:r>
            <a:r>
              <a:rPr lang="en-GB" i="1" dirty="0"/>
              <a:t>, also with a strong significance level. This confirms that strong recommendation letters can boost an applicant’s chances."</a:t>
            </a:r>
            <a:endParaRPr lang="en-GB" dirty="0"/>
          </a:p>
          <a:p>
            <a:r>
              <a:rPr lang="en-GB" b="1" dirty="0"/>
              <a:t>5. GRE and TOEFL scores contribute positively.</a:t>
            </a:r>
          </a:p>
          <a:p>
            <a:r>
              <a:rPr lang="en-GB" i="1" dirty="0"/>
              <a:t>"GRE has a coefficient of </a:t>
            </a:r>
            <a:r>
              <a:rPr lang="en-GB" b="1" i="1" dirty="0"/>
              <a:t>0.0019</a:t>
            </a:r>
            <a:r>
              <a:rPr lang="en-GB" i="1" dirty="0"/>
              <a:t>, while TOEFL has a coefficient of </a:t>
            </a:r>
            <a:r>
              <a:rPr lang="en-GB" b="1" i="1" dirty="0"/>
              <a:t>0.0028</a:t>
            </a:r>
            <a:r>
              <a:rPr lang="en-GB" i="1" dirty="0"/>
              <a:t>. Both are positively associated with admission chances, meaning higher scores improve the likelihood of acceptance. However, TOEFL is slightly less significant (</a:t>
            </a:r>
            <a:r>
              <a:rPr lang="en-GB" b="1" i="1" dirty="0"/>
              <a:t>p &lt; 0.01</a:t>
            </a:r>
            <a:r>
              <a:rPr lang="en-GB" i="1" dirty="0"/>
              <a:t>), suggesting it has a weaker impact compared to GRE."</a:t>
            </a:r>
            <a:endParaRPr lang="en-GB" dirty="0"/>
          </a:p>
          <a:p>
            <a:r>
              <a:rPr lang="en-GB" b="1" dirty="0"/>
              <a:t>6. SOP and University Rating have smaller effects.</a:t>
            </a:r>
          </a:p>
          <a:p>
            <a:r>
              <a:rPr lang="en-GB" i="1" dirty="0"/>
              <a:t>"The Statement of Purpose (SOP) has a coefficient of </a:t>
            </a:r>
            <a:r>
              <a:rPr lang="en-GB" b="1" i="1" dirty="0"/>
              <a:t>0.0016</a:t>
            </a:r>
            <a:r>
              <a:rPr lang="en-GB" i="1" dirty="0"/>
              <a:t>, while University Rating has </a:t>
            </a:r>
            <a:r>
              <a:rPr lang="en-GB" b="1" i="1" dirty="0"/>
              <a:t>0.0059</a:t>
            </a:r>
            <a:r>
              <a:rPr lang="en-GB" i="1" dirty="0"/>
              <a:t>. Both are positive, indicating they do contribute to admission chances, but their impact is relatively smaller than other factors."</a:t>
            </a:r>
            <a:endParaRPr lang="en-GB" dirty="0"/>
          </a:p>
          <a:p>
            <a:endParaRPr lang="en-GB" i="1" dirty="0"/>
          </a:p>
          <a:p>
            <a:r>
              <a:rPr lang="en-GB" i="1" dirty="0"/>
              <a:t>"From these results, we can draw a few key conclusions:"</a:t>
            </a:r>
            <a:endParaRPr lang="en-GB" dirty="0"/>
          </a:p>
          <a:p>
            <a:pPr>
              <a:buFont typeface="Arial" panose="020B0604020202020204" pitchFamily="34" charset="0"/>
              <a:buChar char="•"/>
            </a:pPr>
            <a:r>
              <a:rPr lang="en-GB" i="1" dirty="0"/>
              <a:t>"First, </a:t>
            </a:r>
            <a:r>
              <a:rPr lang="en-GB" b="1" i="1" dirty="0"/>
              <a:t>CGPA is the most critical factor</a:t>
            </a:r>
            <a:r>
              <a:rPr lang="en-GB" i="1" dirty="0"/>
              <a:t>, reinforcing the importance of maintaining a strong academic record."</a:t>
            </a:r>
            <a:endParaRPr lang="en-GB" dirty="0"/>
          </a:p>
          <a:p>
            <a:pPr>
              <a:buFont typeface="Arial" panose="020B0604020202020204" pitchFamily="34" charset="0"/>
              <a:buChar char="•"/>
            </a:pPr>
            <a:r>
              <a:rPr lang="en-GB" i="1" dirty="0"/>
              <a:t>"Second, </a:t>
            </a:r>
            <a:r>
              <a:rPr lang="en-GB" b="1" i="1" dirty="0"/>
              <a:t>research experience and recommendation letters</a:t>
            </a:r>
            <a:r>
              <a:rPr lang="en-GB" i="1" dirty="0"/>
              <a:t> significantly enhance admission chances, emphasizing the value of extracurricular academic achievements."</a:t>
            </a:r>
            <a:endParaRPr lang="en-GB" dirty="0"/>
          </a:p>
          <a:p>
            <a:pPr>
              <a:buFont typeface="Arial" panose="020B0604020202020204" pitchFamily="34" charset="0"/>
              <a:buChar char="•"/>
            </a:pPr>
            <a:r>
              <a:rPr lang="en-GB" i="1" dirty="0"/>
              <a:t>"Third, while standardized test scores (GRE &amp; TOEFL) do play a role, their impact is not as strong as CGPA or research experience."</a:t>
            </a:r>
            <a:endParaRPr lang="en-GB" dirty="0"/>
          </a:p>
          <a:p>
            <a:pPr>
              <a:buFont typeface="Arial" panose="020B0604020202020204" pitchFamily="34" charset="0"/>
              <a:buChar char="•"/>
            </a:pPr>
            <a:r>
              <a:rPr lang="en-GB" i="1" dirty="0"/>
              <a:t>"Finally, </a:t>
            </a:r>
            <a:r>
              <a:rPr lang="en-GB" b="1" i="1" dirty="0"/>
              <a:t>SOP and university ranking</a:t>
            </a:r>
            <a:r>
              <a:rPr lang="en-GB" i="1" dirty="0"/>
              <a:t> have relatively minor effects, suggesting that while they are important, they may not be the deciding factors in admission."</a:t>
            </a:r>
            <a:endParaRPr lang="en-GB" dirty="0"/>
          </a:p>
          <a:p>
            <a:endParaRPr lang="en-GB" i="1" dirty="0"/>
          </a:p>
          <a:p>
            <a:endParaRPr lang="en-GB" i="1" dirty="0"/>
          </a:p>
          <a:p>
            <a:r>
              <a:rPr lang="en-GB" i="1" dirty="0"/>
              <a:t>The adjusted R² value of </a:t>
            </a:r>
            <a:r>
              <a:rPr lang="en-GB" b="1" i="1" dirty="0"/>
              <a:t>0.8194</a:t>
            </a:r>
            <a:r>
              <a:rPr lang="en-GB" i="1" dirty="0"/>
              <a:t> indicates that the model explains </a:t>
            </a:r>
            <a:r>
              <a:rPr lang="en-GB" b="1" i="1" dirty="0"/>
              <a:t>81.94% of the variance</a:t>
            </a:r>
            <a:r>
              <a:rPr lang="en-GB" i="1" dirty="0"/>
              <a:t> in admission chances, demonstrating strong predictive power. Additionally, the extremely low p-value confirms that the model is </a:t>
            </a:r>
            <a:r>
              <a:rPr lang="en-GB" b="1" i="1" dirty="0"/>
              <a:t>highly statistically significant</a:t>
            </a:r>
            <a:r>
              <a:rPr lang="en-GB" i="1" dirty="0"/>
              <a:t>.</a:t>
            </a:r>
            <a:endParaRPr lang="en-GB" dirty="0"/>
          </a:p>
          <a:p>
            <a:endParaRPr lang="en-GB" i="1" dirty="0"/>
          </a:p>
          <a:p>
            <a:r>
              <a:rPr lang="en-GB" i="1" dirty="0"/>
              <a:t>Finally, the actual vs. predicted values plot shows that our regression model performs well, though some variance remains unexplained, potentially due to nonlinear relationships or missing influential factors.</a:t>
            </a:r>
            <a:endParaRPr lang="en-GB" dirty="0"/>
          </a:p>
          <a:p>
            <a:endParaRPr lang="en-MY" dirty="0"/>
          </a:p>
        </p:txBody>
      </p:sp>
      <p:sp>
        <p:nvSpPr>
          <p:cNvPr id="4" name="Slide Number Placeholder 3"/>
          <p:cNvSpPr>
            <a:spLocks noGrp="1"/>
          </p:cNvSpPr>
          <p:nvPr>
            <p:ph type="sldNum" sz="quarter" idx="5"/>
          </p:nvPr>
        </p:nvSpPr>
        <p:spPr/>
        <p:txBody>
          <a:bodyPr/>
          <a:lstStyle/>
          <a:p>
            <a:fld id="{4C38B288-AF74-44F8-AC2F-28389701497B}" type="slidenum">
              <a:rPr lang="en-MY" smtClean="0"/>
              <a:t>5</a:t>
            </a:fld>
            <a:endParaRPr lang="en-MY"/>
          </a:p>
        </p:txBody>
      </p:sp>
    </p:spTree>
    <p:extLst>
      <p:ext uri="{BB962C8B-B14F-4D97-AF65-F5344CB8AC3E}">
        <p14:creationId xmlns:p14="http://schemas.microsoft.com/office/powerpoint/2010/main" val="2371098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In conclusion, this study demonstrates the </a:t>
            </a:r>
            <a:r>
              <a:rPr lang="en-GB" b="1" i="1" dirty="0"/>
              <a:t>effectiveness of multiple linear regression</a:t>
            </a:r>
            <a:r>
              <a:rPr lang="en-GB" i="1" dirty="0"/>
              <a:t> in predicting graduate admission chances based on key factors. The model achieved a </a:t>
            </a:r>
            <a:r>
              <a:rPr lang="en-GB" b="1" i="1" dirty="0"/>
              <a:t>high adjusted R²</a:t>
            </a:r>
            <a:r>
              <a:rPr lang="en-GB" i="1" dirty="0"/>
              <a:t>, indicating a strong relationship between admission probability and predictors like </a:t>
            </a:r>
            <a:r>
              <a:rPr lang="en-GB" b="1" i="1" dirty="0"/>
              <a:t>CGPA, research experience, and letters of recommendation</a:t>
            </a:r>
            <a:r>
              <a:rPr lang="en-GB" i="1" dirty="0"/>
              <a:t>.</a:t>
            </a:r>
            <a:endParaRPr lang="en-GB" dirty="0"/>
          </a:p>
          <a:p>
            <a:r>
              <a:rPr lang="en-GB" i="1" dirty="0"/>
              <a:t>Among these, </a:t>
            </a:r>
            <a:r>
              <a:rPr lang="en-GB" b="1" i="1" dirty="0"/>
              <a:t>CGPA has the most significant impact</a:t>
            </a:r>
            <a:r>
              <a:rPr lang="en-GB" i="1" dirty="0"/>
              <a:t>, reinforcing its importance in the admission process. Overall, this model provides valuable insights for prospective applicants, helping them understand the factors that influence admission decisions and make more informed choices when applying for graduate programs.</a:t>
            </a:r>
            <a:endParaRPr lang="en-GB" dirty="0"/>
          </a:p>
          <a:p>
            <a:endParaRPr lang="en-MY" dirty="0"/>
          </a:p>
          <a:p>
            <a:r>
              <a:rPr lang="en-GB" dirty="0"/>
              <a:t>Finally, for the references, our study is based on data retrieved from </a:t>
            </a:r>
            <a:r>
              <a:rPr lang="en-GB" b="1" dirty="0"/>
              <a:t>Kaggle (2016)</a:t>
            </a:r>
            <a:r>
              <a:rPr lang="en-GB" dirty="0"/>
              <a:t>, specifically the Graduate Admission dataset. Additionally, we refer to the work by </a:t>
            </a:r>
            <a:r>
              <a:rPr lang="en-GB" b="1" dirty="0"/>
              <a:t>Mohan S. Acharya, </a:t>
            </a:r>
            <a:r>
              <a:rPr lang="en-GB" b="1" dirty="0" err="1"/>
              <a:t>Asfia</a:t>
            </a:r>
            <a:r>
              <a:rPr lang="en-GB" b="1" dirty="0"/>
              <a:t> Armaan, and Aneeta S. Antony</a:t>
            </a:r>
            <a:r>
              <a:rPr lang="en-GB" dirty="0"/>
              <a:t>, which compares various regression models for predicting graduate admissions, published in the </a:t>
            </a:r>
            <a:r>
              <a:rPr lang="en-GB" b="1" dirty="0"/>
              <a:t>IEEE International Conference on Computational Intelligence in Data Science (2019)</a:t>
            </a:r>
            <a:r>
              <a:rPr lang="en-GB" dirty="0"/>
              <a:t>.</a:t>
            </a:r>
          </a:p>
          <a:p>
            <a:r>
              <a:rPr lang="en-GB" dirty="0"/>
              <a:t>These references provide the foundation for our analysis and ensure that our study aligns with established research in graduate admissions prediction.</a:t>
            </a:r>
          </a:p>
          <a:p>
            <a:endParaRPr lang="en-MY" dirty="0"/>
          </a:p>
        </p:txBody>
      </p:sp>
      <p:sp>
        <p:nvSpPr>
          <p:cNvPr id="4" name="Slide Number Placeholder 3"/>
          <p:cNvSpPr>
            <a:spLocks noGrp="1"/>
          </p:cNvSpPr>
          <p:nvPr>
            <p:ph type="sldNum" sz="quarter" idx="5"/>
          </p:nvPr>
        </p:nvSpPr>
        <p:spPr/>
        <p:txBody>
          <a:bodyPr/>
          <a:lstStyle/>
          <a:p>
            <a:fld id="{4C38B288-AF74-44F8-AC2F-28389701497B}" type="slidenum">
              <a:rPr lang="en-MY" smtClean="0"/>
              <a:t>6</a:t>
            </a:fld>
            <a:endParaRPr lang="en-MY"/>
          </a:p>
        </p:txBody>
      </p:sp>
    </p:spTree>
    <p:extLst>
      <p:ext uri="{BB962C8B-B14F-4D97-AF65-F5344CB8AC3E}">
        <p14:creationId xmlns:p14="http://schemas.microsoft.com/office/powerpoint/2010/main" val="361767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8900000" scaled="1"/>
          <a:tileRect/>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60532F-0341-CDFF-3706-CEBC88D54378}"/>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5" name="Footer Placeholder 4">
            <a:extLst>
              <a:ext uri="{FF2B5EF4-FFF2-40B4-BE49-F238E27FC236}">
                <a16:creationId xmlns:a16="http://schemas.microsoft.com/office/drawing/2014/main" id="{E8838EBC-2265-46DA-EB33-21DD51D2CC7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E9A7C60-2DD8-0A45-DF41-61AD5FE70E51}"/>
              </a:ext>
            </a:extLst>
          </p:cNvPr>
          <p:cNvSpPr>
            <a:spLocks noGrp="1"/>
          </p:cNvSpPr>
          <p:nvPr>
            <p:ph type="sldNum" sz="quarter" idx="12"/>
          </p:nvPr>
        </p:nvSpPr>
        <p:spPr/>
        <p:txBody>
          <a:bodyPr/>
          <a:lstStyle/>
          <a:p>
            <a:fld id="{811858EB-D871-45B9-B0D2-F4E52AAC3427}" type="slidenum">
              <a:rPr lang="en-MY" smtClean="0"/>
              <a:t>‹#›</a:t>
            </a:fld>
            <a:endParaRPr lang="en-MY"/>
          </a:p>
        </p:txBody>
      </p:sp>
      <p:pic>
        <p:nvPicPr>
          <p:cNvPr id="8" name="Picture 7" descr="A logo with white text and blue and purple letters&#10;&#10;AI-generated content may be incorrect.">
            <a:extLst>
              <a:ext uri="{FF2B5EF4-FFF2-40B4-BE49-F238E27FC236}">
                <a16:creationId xmlns:a16="http://schemas.microsoft.com/office/drawing/2014/main" id="{2A39BFF0-5304-3982-9096-31C76EF64F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5056" y="0"/>
            <a:ext cx="1283854" cy="864092"/>
          </a:xfrm>
          <a:prstGeom prst="rect">
            <a:avLst/>
          </a:prstGeom>
        </p:spPr>
      </p:pic>
      <p:pic>
        <p:nvPicPr>
          <p:cNvPr id="10" name="Picture 9" descr="A black and white logo with text&#10;&#10;AI-generated content may be incorrect.">
            <a:extLst>
              <a:ext uri="{FF2B5EF4-FFF2-40B4-BE49-F238E27FC236}">
                <a16:creationId xmlns:a16="http://schemas.microsoft.com/office/drawing/2014/main" id="{48BA8A3A-B84B-8E53-6125-670F123093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5492" y="150020"/>
            <a:ext cx="1200765" cy="579653"/>
          </a:xfrm>
          <a:prstGeom prst="rect">
            <a:avLst/>
          </a:prstGeom>
        </p:spPr>
      </p:pic>
    </p:spTree>
    <p:extLst>
      <p:ext uri="{BB962C8B-B14F-4D97-AF65-F5344CB8AC3E}">
        <p14:creationId xmlns:p14="http://schemas.microsoft.com/office/powerpoint/2010/main" val="849300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4C13-C37F-609E-80EB-4FC61955369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BA128CCF-57AF-50F8-AC72-49B4B95642B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460E0FA-99C0-5019-CDE4-874091E79A68}"/>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5" name="Footer Placeholder 4">
            <a:extLst>
              <a:ext uri="{FF2B5EF4-FFF2-40B4-BE49-F238E27FC236}">
                <a16:creationId xmlns:a16="http://schemas.microsoft.com/office/drawing/2014/main" id="{4EBBF1D5-8BB7-4490-1BF0-A43F031C0577}"/>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075021E-DEB5-3F0D-0432-62AE0AF04455}"/>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1488383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2B3259-DA8F-A738-F518-412E9B2A921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EB5820E-0F26-75ED-9CFA-B44C13B38EA4}"/>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A9F4BF68-1F05-BEF4-F5EA-3634A11584AB}"/>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5" name="Footer Placeholder 4">
            <a:extLst>
              <a:ext uri="{FF2B5EF4-FFF2-40B4-BE49-F238E27FC236}">
                <a16:creationId xmlns:a16="http://schemas.microsoft.com/office/drawing/2014/main" id="{328295F1-ADF4-E125-86F6-0CC7DA30EA5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4F47C87-2739-6FA6-B37D-1572886B2C7A}"/>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603525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3ECE-BEC3-BD1C-29FC-FBF2524FC6D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B850242-A64F-247A-1A49-7B4C664D6352}"/>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14EA0DCC-9E28-81D5-4AAF-7C8A01412FA7}"/>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5" name="Footer Placeholder 4">
            <a:extLst>
              <a:ext uri="{FF2B5EF4-FFF2-40B4-BE49-F238E27FC236}">
                <a16:creationId xmlns:a16="http://schemas.microsoft.com/office/drawing/2014/main" id="{834808AA-1FED-B334-781F-9D0C9465375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C2345C7-F32D-A38E-B4E1-E9108275D8AB}"/>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54513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0BFC-23C2-7F25-AF50-72E204CEAE8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BA32BB0-AD0F-AB03-7C23-27E1AEBDDA4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A5DE41-2A5E-D7D9-D03B-7DACD47790B0}"/>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5" name="Footer Placeholder 4">
            <a:extLst>
              <a:ext uri="{FF2B5EF4-FFF2-40B4-BE49-F238E27FC236}">
                <a16:creationId xmlns:a16="http://schemas.microsoft.com/office/drawing/2014/main" id="{DAFDE94D-A0D4-292D-2364-B66190F1C5D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EBB1431-C8EA-70B7-5811-EBA3173B5FB0}"/>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19065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BD66D-03E4-299D-7696-E78A31FBDF6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35C1B824-8E55-22F8-2FEC-68AB8793FF20}"/>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2B311417-EFF2-0487-71DC-BD1DD77B90E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42E7F82-8D4D-0EA9-E505-F2A05F0EEA0C}"/>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6" name="Footer Placeholder 5">
            <a:extLst>
              <a:ext uri="{FF2B5EF4-FFF2-40B4-BE49-F238E27FC236}">
                <a16:creationId xmlns:a16="http://schemas.microsoft.com/office/drawing/2014/main" id="{299A0D6F-30C8-B43F-221E-04A052C466D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09C4B94B-2DD9-9E70-6D68-A609A0E7D2FD}"/>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819983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5797-07D7-BCB3-7A8E-569DB833039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70A4289-36AC-37F8-5D0D-AB19E2D3F1B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010862-DF88-EF0A-12FB-FC5942736676}"/>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E42E2795-F98B-D4B0-5B92-7E06D4C3ED4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BC4361-8DFD-FD97-9EB3-3F38C021965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962116E0-F079-7A1E-78AF-F84BC73B970D}"/>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8" name="Footer Placeholder 7">
            <a:extLst>
              <a:ext uri="{FF2B5EF4-FFF2-40B4-BE49-F238E27FC236}">
                <a16:creationId xmlns:a16="http://schemas.microsoft.com/office/drawing/2014/main" id="{8C891764-61BC-6488-468C-113A452EF8F2}"/>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58097A05-9EB5-2355-1E57-302BC2D47458}"/>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162669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B440-A060-858B-B0E8-11B2703E00F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D1D06278-9DA1-E8D7-1C84-846A90078F1C}"/>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4" name="Footer Placeholder 3">
            <a:extLst>
              <a:ext uri="{FF2B5EF4-FFF2-40B4-BE49-F238E27FC236}">
                <a16:creationId xmlns:a16="http://schemas.microsoft.com/office/drawing/2014/main" id="{DBCD01EF-5C60-59AD-92A1-1A0BBC9CC986}"/>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972D4B94-086B-4166-EAFA-2AC6686D89BF}"/>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314929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D0AC11-80D8-FB09-C290-3D5F13966C3F}"/>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3" name="Footer Placeholder 2">
            <a:extLst>
              <a:ext uri="{FF2B5EF4-FFF2-40B4-BE49-F238E27FC236}">
                <a16:creationId xmlns:a16="http://schemas.microsoft.com/office/drawing/2014/main" id="{A86C653F-82DE-27EF-26C9-CDCF7C9013F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BC2F337B-7765-D3BB-4F6B-00C291AA13E8}"/>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223297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44F7-5EA8-7C07-DFB2-7D89BF89E82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88933E12-42FF-B87C-512E-CC3F79C502A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F5B09C1-7AE0-D03B-3BFD-05CB6196164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71732D-71DB-9F00-FFEE-165794872287}"/>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6" name="Footer Placeholder 5">
            <a:extLst>
              <a:ext uri="{FF2B5EF4-FFF2-40B4-BE49-F238E27FC236}">
                <a16:creationId xmlns:a16="http://schemas.microsoft.com/office/drawing/2014/main" id="{A7FCD8D0-D9B8-21F0-1955-2E1144B705D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6075F9F2-C40D-0D61-3B33-8603101E5435}"/>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4027242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6478-436A-A8B7-C97F-7EC484E726E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ACC5CE3D-571F-C815-6347-9805DBE6390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D71CB33F-624E-D860-A6BF-121883393CF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5D0F58-3DB2-D2E4-286C-06F473E1316D}"/>
              </a:ext>
            </a:extLst>
          </p:cNvPr>
          <p:cNvSpPr>
            <a:spLocks noGrp="1"/>
          </p:cNvSpPr>
          <p:nvPr>
            <p:ph type="dt" sz="half" idx="10"/>
          </p:nvPr>
        </p:nvSpPr>
        <p:spPr/>
        <p:txBody>
          <a:bodyPr/>
          <a:lstStyle/>
          <a:p>
            <a:fld id="{4E11C40B-B99F-4800-BAD3-89B1674A2D98}" type="datetimeFigureOut">
              <a:rPr lang="en-MY" smtClean="0"/>
              <a:t>9/2/2025</a:t>
            </a:fld>
            <a:endParaRPr lang="en-MY"/>
          </a:p>
        </p:txBody>
      </p:sp>
      <p:sp>
        <p:nvSpPr>
          <p:cNvPr id="6" name="Footer Placeholder 5">
            <a:extLst>
              <a:ext uri="{FF2B5EF4-FFF2-40B4-BE49-F238E27FC236}">
                <a16:creationId xmlns:a16="http://schemas.microsoft.com/office/drawing/2014/main" id="{9830DEE6-F7B5-00BD-70DD-6AD1C64F7E4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32B2684-0847-51C3-8CCE-634738AE481A}"/>
              </a:ext>
            </a:extLst>
          </p:cNvPr>
          <p:cNvSpPr>
            <a:spLocks noGrp="1"/>
          </p:cNvSpPr>
          <p:nvPr>
            <p:ph type="sldNum" sz="quarter" idx="12"/>
          </p:nvPr>
        </p:nvSpPr>
        <p:spPr/>
        <p:txBody>
          <a:bodyPr/>
          <a:lstStyle/>
          <a:p>
            <a:fld id="{811858EB-D871-45B9-B0D2-F4E52AAC3427}" type="slidenum">
              <a:rPr lang="en-MY" smtClean="0"/>
              <a:t>‹#›</a:t>
            </a:fld>
            <a:endParaRPr lang="en-MY"/>
          </a:p>
        </p:txBody>
      </p:sp>
    </p:spTree>
    <p:extLst>
      <p:ext uri="{BB962C8B-B14F-4D97-AF65-F5344CB8AC3E}">
        <p14:creationId xmlns:p14="http://schemas.microsoft.com/office/powerpoint/2010/main" val="404414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8900000" scaled="1"/>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1D8FC46-B96A-2D34-8F72-9E07A9D80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11C40B-B99F-4800-BAD3-89B1674A2D98}" type="datetimeFigureOut">
              <a:rPr lang="en-MY" smtClean="0"/>
              <a:t>9/2/2025</a:t>
            </a:fld>
            <a:endParaRPr lang="en-MY"/>
          </a:p>
        </p:txBody>
      </p:sp>
      <p:sp>
        <p:nvSpPr>
          <p:cNvPr id="5" name="Footer Placeholder 4">
            <a:extLst>
              <a:ext uri="{FF2B5EF4-FFF2-40B4-BE49-F238E27FC236}">
                <a16:creationId xmlns:a16="http://schemas.microsoft.com/office/drawing/2014/main" id="{0E495BF8-8205-F80C-9DEE-E4EDB41EC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Y" dirty="0"/>
          </a:p>
        </p:txBody>
      </p:sp>
      <p:sp>
        <p:nvSpPr>
          <p:cNvPr id="6" name="Slide Number Placeholder 5">
            <a:extLst>
              <a:ext uri="{FF2B5EF4-FFF2-40B4-BE49-F238E27FC236}">
                <a16:creationId xmlns:a16="http://schemas.microsoft.com/office/drawing/2014/main" id="{8B77727A-B179-F800-ACCE-6B16BB7EC4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11858EB-D871-45B9-B0D2-F4E52AAC3427}" type="slidenum">
              <a:rPr lang="en-MY" smtClean="0"/>
              <a:t>‹#›</a:t>
            </a:fld>
            <a:endParaRPr lang="en-MY"/>
          </a:p>
        </p:txBody>
      </p:sp>
      <p:pic>
        <p:nvPicPr>
          <p:cNvPr id="7" name="Picture 6" descr="A black and white logo with text&#10;&#10;AI-generated content may be incorrect.">
            <a:extLst>
              <a:ext uri="{FF2B5EF4-FFF2-40B4-BE49-F238E27FC236}">
                <a16:creationId xmlns:a16="http://schemas.microsoft.com/office/drawing/2014/main" id="{A9733580-F550-0FF9-B623-218567F4A0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5492" y="150020"/>
            <a:ext cx="1200765" cy="579653"/>
          </a:xfrm>
          <a:prstGeom prst="rect">
            <a:avLst/>
          </a:prstGeom>
        </p:spPr>
      </p:pic>
      <p:pic>
        <p:nvPicPr>
          <p:cNvPr id="8" name="Picture 7" descr="A logo with white text and blue and purple letters&#10;&#10;AI-generated content may be incorrect.">
            <a:extLst>
              <a:ext uri="{FF2B5EF4-FFF2-40B4-BE49-F238E27FC236}">
                <a16:creationId xmlns:a16="http://schemas.microsoft.com/office/drawing/2014/main" id="{8B8FFA3F-618C-30F9-800B-6A99EBD6A58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825056" y="0"/>
            <a:ext cx="1283854" cy="864092"/>
          </a:xfrm>
          <a:prstGeom prst="rect">
            <a:avLst/>
          </a:prstGeom>
        </p:spPr>
      </p:pic>
    </p:spTree>
    <p:extLst>
      <p:ext uri="{BB962C8B-B14F-4D97-AF65-F5344CB8AC3E}">
        <p14:creationId xmlns:p14="http://schemas.microsoft.com/office/powerpoint/2010/main" val="3752329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png"/><Relationship Id="rId5" Type="http://schemas.openxmlformats.org/officeDocument/2006/relationships/image" Target="../media/image6.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3.png"/><Relationship Id="rId5" Type="http://schemas.openxmlformats.org/officeDocument/2006/relationships/hyperlink" Target="https://pixabay.com/en/thanks-word-letters-scrabble-1804597/" TargetMode="Externa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duates wearing mortarboards">
            <a:extLst>
              <a:ext uri="{FF2B5EF4-FFF2-40B4-BE49-F238E27FC236}">
                <a16:creationId xmlns:a16="http://schemas.microsoft.com/office/drawing/2014/main" id="{4D530BB4-D602-C122-EE05-BCF1193E9A68}"/>
              </a:ext>
            </a:extLst>
          </p:cNvPr>
          <p:cNvPicPr>
            <a:picLocks noChangeAspect="1"/>
          </p:cNvPicPr>
          <p:nvPr/>
        </p:nvPicPr>
        <p:blipFill>
          <a:blip r:embed="rId5">
            <a:extLst>
              <a:ext uri="{28A0092B-C50C-407E-A947-70E740481C1C}">
                <a14:useLocalDpi xmlns:a14="http://schemas.microsoft.com/office/drawing/2010/main" val="0"/>
              </a:ext>
            </a:extLst>
          </a:blip>
          <a:srcRect t="15616"/>
          <a:stretch/>
        </p:blipFill>
        <p:spPr>
          <a:xfrm>
            <a:off x="0" y="0"/>
            <a:ext cx="12192001" cy="6858001"/>
          </a:xfrm>
          <a:prstGeom prst="rect">
            <a:avLst/>
          </a:prstGeom>
        </p:spPr>
      </p:pic>
      <p:sp>
        <p:nvSpPr>
          <p:cNvPr id="7" name="TextBox 6">
            <a:extLst>
              <a:ext uri="{FF2B5EF4-FFF2-40B4-BE49-F238E27FC236}">
                <a16:creationId xmlns:a16="http://schemas.microsoft.com/office/drawing/2014/main" id="{587AA1C5-884D-2FEC-71E9-A36FFEC0E8F3}"/>
              </a:ext>
            </a:extLst>
          </p:cNvPr>
          <p:cNvSpPr txBox="1"/>
          <p:nvPr/>
        </p:nvSpPr>
        <p:spPr>
          <a:xfrm>
            <a:off x="831850" y="1709738"/>
            <a:ext cx="10515600" cy="2852737"/>
          </a:xfrm>
          <a:prstGeom prst="rect">
            <a:avLst/>
          </a:prstGeom>
          <a:effectLst>
            <a:glow rad="50800">
              <a:schemeClr val="tx1">
                <a:alpha val="44000"/>
              </a:schemeClr>
            </a:glow>
          </a:effectLst>
          <a:scene3d>
            <a:camera prst="orthographicFront"/>
            <a:lightRig rig="threePt" dir="t"/>
          </a:scene3d>
          <a:sp3d>
            <a:bevelT prst="relaxedInset"/>
          </a:sp3d>
        </p:spPr>
        <p:txBody>
          <a:bodyPr rtlCol="0" anchor="b">
            <a:normAutofit/>
          </a:bodyPr>
          <a:lstStyle/>
          <a:p>
            <a:pPr>
              <a:lnSpc>
                <a:spcPct val="90000"/>
              </a:lnSpc>
              <a:spcBef>
                <a:spcPct val="0"/>
              </a:spcBef>
              <a:spcAft>
                <a:spcPts val="600"/>
              </a:spcAft>
            </a:pPr>
            <a:r>
              <a:rPr lang="en-US" sz="6000" b="1" dirty="0">
                <a:solidFill>
                  <a:schemeClr val="bg1"/>
                </a:solidFill>
                <a:ea typeface="+mj-ea"/>
                <a:cs typeface="+mj-cs"/>
              </a:rPr>
              <a:t>PREDICTING GRADUATE ADMISSION USING LINEAR REGRESSION</a:t>
            </a:r>
          </a:p>
        </p:txBody>
      </p:sp>
      <p:sp>
        <p:nvSpPr>
          <p:cNvPr id="8" name="TextBox 7">
            <a:extLst>
              <a:ext uri="{FF2B5EF4-FFF2-40B4-BE49-F238E27FC236}">
                <a16:creationId xmlns:a16="http://schemas.microsoft.com/office/drawing/2014/main" id="{1FC97B0C-60C2-841F-C432-9ADDDA07B073}"/>
              </a:ext>
            </a:extLst>
          </p:cNvPr>
          <p:cNvSpPr txBox="1"/>
          <p:nvPr/>
        </p:nvSpPr>
        <p:spPr>
          <a:xfrm>
            <a:off x="831850" y="4589463"/>
            <a:ext cx="10515600" cy="1500187"/>
          </a:xfrm>
          <a:prstGeom prst="rect">
            <a:avLst/>
          </a:prstGeom>
        </p:spPr>
        <p:txBody>
          <a:bodyPr rtlCol="0">
            <a:normAutofit/>
          </a:bodyPr>
          <a:lstStyle/>
          <a:p>
            <a:pPr>
              <a:lnSpc>
                <a:spcPct val="90000"/>
              </a:lnSpc>
              <a:spcBef>
                <a:spcPts val="1000"/>
              </a:spcBef>
            </a:pPr>
            <a:r>
              <a:rPr lang="en-US" sz="2400" kern="1200" dirty="0">
                <a:solidFill>
                  <a:schemeClr val="bg1"/>
                </a:solidFill>
                <a:ea typeface="+mn-ea"/>
                <a:cs typeface="+mn-cs"/>
              </a:rPr>
              <a:t>Hazim Fitri Bin Ahmad Faudzi P152419</a:t>
            </a:r>
          </a:p>
        </p:txBody>
      </p:sp>
      <p:pic>
        <p:nvPicPr>
          <p:cNvPr id="1026" name="Picture 2">
            <a:extLst>
              <a:ext uri="{FF2B5EF4-FFF2-40B4-BE49-F238E27FC236}">
                <a16:creationId xmlns:a16="http://schemas.microsoft.com/office/drawing/2014/main" id="{3A8ECDFB-599B-834E-882D-55D7CD7D6C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9800" y="0"/>
            <a:ext cx="5219700" cy="989568"/>
          </a:xfrm>
          <a:prstGeom prst="rect">
            <a:avLst/>
          </a:prstGeom>
          <a:noFill/>
          <a:extLst>
            <a:ext uri="{909E8E84-426E-40DD-AFC4-6F175D3DCCD1}">
              <a14:hiddenFill xmlns:a14="http://schemas.microsoft.com/office/drawing/2010/main">
                <a:solidFill>
                  <a:srgbClr val="FFFFFF"/>
                </a:solidFill>
              </a14:hiddenFill>
            </a:ext>
          </a:extLst>
        </p:spPr>
      </p:pic>
      <p:pic>
        <p:nvPicPr>
          <p:cNvPr id="47" name="Video 46">
            <a:hlinkClick r:id="" action="ppaction://media"/>
            <a:extLst>
              <a:ext uri="{FF2B5EF4-FFF2-40B4-BE49-F238E27FC236}">
                <a16:creationId xmlns:a16="http://schemas.microsoft.com/office/drawing/2014/main" id="{5FF8D0E2-0B30-A565-7417-C5C7743DE36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91289717"/>
      </p:ext>
    </p:extLst>
  </p:cSld>
  <p:clrMapOvr>
    <a:masterClrMapping/>
  </p:clrMapOvr>
  <mc:AlternateContent xmlns:mc="http://schemas.openxmlformats.org/markup-compatibility/2006">
    <mc:Choice xmlns:p14="http://schemas.microsoft.com/office/powerpoint/2010/main" Requires="p14">
      <p:transition spd="slow" p14:dur="2000" advTm="14263"/>
    </mc:Choice>
    <mc:Fallback>
      <p:transition spd="slow" advTm="14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7"/>
                </p:tgtEl>
              </p:cMediaNode>
            </p:video>
            <p:seq concurrent="1" nextAc="seek">
              <p:cTn id="8" restart="whenNotActive" fill="hold" evtFilter="cancelBubble" nodeType="interactiveSeq">
                <p:stCondLst>
                  <p:cond evt="onClick" delay="0">
                    <p:tgtEl>
                      <p:spTgt spid="4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
                                        </p:tgtEl>
                                      </p:cBhvr>
                                    </p:cmd>
                                  </p:childTnLst>
                                </p:cTn>
                              </p:par>
                            </p:childTnLst>
                          </p:cTn>
                        </p:par>
                      </p:childTnLst>
                    </p:cTn>
                  </p:par>
                </p:childTnLst>
              </p:cTn>
              <p:nextCondLst>
                <p:cond evt="onClick" delay="0">
                  <p:tgtEl>
                    <p:spTgt spid="4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oster with text and diagrams&#10;&#10;AI-generated content may be incorrect.">
            <a:extLst>
              <a:ext uri="{FF2B5EF4-FFF2-40B4-BE49-F238E27FC236}">
                <a16:creationId xmlns:a16="http://schemas.microsoft.com/office/drawing/2014/main" id="{573624E1-DDE6-122D-9B00-4FE5DFF89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114" y="0"/>
            <a:ext cx="4847771" cy="6866531"/>
          </a:xfrm>
          <a:prstGeom prst="rect">
            <a:avLst/>
          </a:prstGeom>
        </p:spPr>
      </p:pic>
      <p:pic>
        <p:nvPicPr>
          <p:cNvPr id="34" name="Video 33">
            <a:hlinkClick r:id="" action="ppaction://media"/>
            <a:extLst>
              <a:ext uri="{FF2B5EF4-FFF2-40B4-BE49-F238E27FC236}">
                <a16:creationId xmlns:a16="http://schemas.microsoft.com/office/drawing/2014/main" id="{42CE0CC8-C2AB-EE69-8AAC-F73C7BAF974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82663"/>
      </p:ext>
    </p:extLst>
  </p:cSld>
  <p:clrMapOvr>
    <a:masterClrMapping/>
  </p:clrMapOvr>
  <p:transition spd="med" advTm="946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4"/>
                </p:tgtEl>
              </p:cMediaNode>
            </p:video>
            <p:seq concurrent="1" nextAc="seek">
              <p:cTn id="8" restart="whenNotActive" fill="hold" evtFilter="cancelBubble" nodeType="interactiveSeq">
                <p:stCondLst>
                  <p:cond evt="onClick" delay="0">
                    <p:tgtEl>
                      <p:spTgt spid="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0206-E7CB-52B9-C183-7E9D7105BA85}"/>
            </a:ext>
          </a:extLst>
        </p:cNvPr>
        <p:cNvGrpSpPr/>
        <p:nvPr/>
      </p:nvGrpSpPr>
      <p:grpSpPr>
        <a:xfrm>
          <a:off x="0" y="0"/>
          <a:ext cx="0" cy="0"/>
          <a:chOff x="0" y="0"/>
          <a:chExt cx="0" cy="0"/>
        </a:xfrm>
      </p:grpSpPr>
      <p:pic>
        <p:nvPicPr>
          <p:cNvPr id="16" name="Picture 15" descr="A poster with text and diagrams&#10;&#10;AI-generated content may be incorrect.">
            <a:extLst>
              <a:ext uri="{FF2B5EF4-FFF2-40B4-BE49-F238E27FC236}">
                <a16:creationId xmlns:a16="http://schemas.microsoft.com/office/drawing/2014/main" id="{3E35E972-0C02-3BBB-01C5-69D8F446A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12192000" cy="17269120"/>
          </a:xfrm>
          <a:prstGeom prst="rect">
            <a:avLst/>
          </a:prstGeom>
        </p:spPr>
      </p:pic>
      <p:pic>
        <p:nvPicPr>
          <p:cNvPr id="34" name="Video 33">
            <a:hlinkClick r:id="" action="ppaction://media"/>
            <a:extLst>
              <a:ext uri="{FF2B5EF4-FFF2-40B4-BE49-F238E27FC236}">
                <a16:creationId xmlns:a16="http://schemas.microsoft.com/office/drawing/2014/main" id="{E6FAE6BA-1B9C-12D2-CCF0-5BABA7D6DE7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0438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3411">
        <p159:morph option="byObject"/>
      </p:transition>
    </mc:Choice>
    <mc:Fallback>
      <p:transition spd="slow" advTm="734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4"/>
                </p:tgtEl>
              </p:cMediaNode>
            </p:video>
            <p:seq concurrent="1" nextAc="seek">
              <p:cTn id="8" restart="whenNotActive" fill="hold" evtFilter="cancelBubble" nodeType="interactiveSeq">
                <p:stCondLst>
                  <p:cond evt="onClick" delay="0">
                    <p:tgtEl>
                      <p:spTgt spid="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B46BB-2B6E-D519-2318-25ADB9B3C84B}"/>
            </a:ext>
          </a:extLst>
        </p:cNvPr>
        <p:cNvGrpSpPr/>
        <p:nvPr/>
      </p:nvGrpSpPr>
      <p:grpSpPr>
        <a:xfrm>
          <a:off x="0" y="0"/>
          <a:ext cx="0" cy="0"/>
          <a:chOff x="0" y="0"/>
          <a:chExt cx="0" cy="0"/>
        </a:xfrm>
      </p:grpSpPr>
      <p:pic>
        <p:nvPicPr>
          <p:cNvPr id="16" name="Picture 15" descr="A poster with text and diagrams&#10;&#10;AI-generated content may be incorrect.">
            <a:extLst>
              <a:ext uri="{FF2B5EF4-FFF2-40B4-BE49-F238E27FC236}">
                <a16:creationId xmlns:a16="http://schemas.microsoft.com/office/drawing/2014/main" id="{3527C1D4-8202-06EE-8ED0-4D73481F23D1}"/>
              </a:ext>
            </a:extLst>
          </p:cNvPr>
          <p:cNvPicPr>
            <a:picLocks noChangeAspect="1"/>
          </p:cNvPicPr>
          <p:nvPr/>
        </p:nvPicPr>
        <p:blipFill>
          <a:blip r:embed="rId5">
            <a:extLst>
              <a:ext uri="{28A0092B-C50C-407E-A947-70E740481C1C}">
                <a14:useLocalDpi xmlns:a14="http://schemas.microsoft.com/office/drawing/2010/main" val="0"/>
              </a:ext>
            </a:extLst>
          </a:blip>
          <a:srcRect t="22440" b="-82"/>
          <a:stretch/>
        </p:blipFill>
        <p:spPr>
          <a:xfrm>
            <a:off x="0" y="0"/>
            <a:ext cx="12192000" cy="13408320"/>
          </a:xfrm>
          <a:prstGeom prst="rect">
            <a:avLst/>
          </a:prstGeom>
        </p:spPr>
      </p:pic>
      <p:pic>
        <p:nvPicPr>
          <p:cNvPr id="19" name="Video 18">
            <a:hlinkClick r:id="" action="ppaction://media"/>
            <a:extLst>
              <a:ext uri="{FF2B5EF4-FFF2-40B4-BE49-F238E27FC236}">
                <a16:creationId xmlns:a16="http://schemas.microsoft.com/office/drawing/2014/main" id="{E1698CB0-17FA-7E9F-285E-9EF65E97895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85324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4783">
        <p159:morph option="byObject"/>
      </p:transition>
    </mc:Choice>
    <mc:Fallback>
      <p:transition spd="slow" advTm="847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C8FC9-75AB-7052-71DE-4E172F15F933}"/>
            </a:ext>
          </a:extLst>
        </p:cNvPr>
        <p:cNvGrpSpPr/>
        <p:nvPr/>
      </p:nvGrpSpPr>
      <p:grpSpPr>
        <a:xfrm>
          <a:off x="0" y="0"/>
          <a:ext cx="0" cy="0"/>
          <a:chOff x="0" y="0"/>
          <a:chExt cx="0" cy="0"/>
        </a:xfrm>
      </p:grpSpPr>
      <p:pic>
        <p:nvPicPr>
          <p:cNvPr id="16" name="Picture 15" descr="A poster with text and diagrams&#10;&#10;AI-generated content may be incorrect.">
            <a:extLst>
              <a:ext uri="{FF2B5EF4-FFF2-40B4-BE49-F238E27FC236}">
                <a16:creationId xmlns:a16="http://schemas.microsoft.com/office/drawing/2014/main" id="{B16D615D-6734-65F7-F265-2D6F9D9A6218}"/>
              </a:ext>
            </a:extLst>
          </p:cNvPr>
          <p:cNvPicPr>
            <a:picLocks noChangeAspect="1"/>
          </p:cNvPicPr>
          <p:nvPr/>
        </p:nvPicPr>
        <p:blipFill>
          <a:blip r:embed="rId5">
            <a:extLst>
              <a:ext uri="{28A0092B-C50C-407E-A947-70E740481C1C}">
                <a14:useLocalDpi xmlns:a14="http://schemas.microsoft.com/office/drawing/2010/main" val="0"/>
              </a:ext>
            </a:extLst>
          </a:blip>
          <a:srcRect t="35636"/>
          <a:stretch/>
        </p:blipFill>
        <p:spPr>
          <a:xfrm>
            <a:off x="1033258" y="0"/>
            <a:ext cx="10125484" cy="9231086"/>
          </a:xfrm>
          <a:prstGeom prst="rect">
            <a:avLst/>
          </a:prstGeom>
        </p:spPr>
      </p:pic>
      <p:pic>
        <p:nvPicPr>
          <p:cNvPr id="21" name="Video 20">
            <a:hlinkClick r:id="" action="ppaction://media"/>
            <a:extLst>
              <a:ext uri="{FF2B5EF4-FFF2-40B4-BE49-F238E27FC236}">
                <a16:creationId xmlns:a16="http://schemas.microsoft.com/office/drawing/2014/main" id="{13CD8F57-F839-5344-2C13-F77DA520B0C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69054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89959">
        <p159:morph option="byObject"/>
      </p:transition>
    </mc:Choice>
    <mc:Fallback>
      <p:transition spd="slow" advTm="3899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85D30-E21D-7D8C-ABE0-7078AB884617}"/>
            </a:ext>
          </a:extLst>
        </p:cNvPr>
        <p:cNvGrpSpPr/>
        <p:nvPr/>
      </p:nvGrpSpPr>
      <p:grpSpPr>
        <a:xfrm>
          <a:off x="0" y="0"/>
          <a:ext cx="0" cy="0"/>
          <a:chOff x="0" y="0"/>
          <a:chExt cx="0" cy="0"/>
        </a:xfrm>
      </p:grpSpPr>
      <p:pic>
        <p:nvPicPr>
          <p:cNvPr id="16" name="Picture 15" descr="A poster with text and diagrams&#10;&#10;AI-generated content may be incorrect.">
            <a:extLst>
              <a:ext uri="{FF2B5EF4-FFF2-40B4-BE49-F238E27FC236}">
                <a16:creationId xmlns:a16="http://schemas.microsoft.com/office/drawing/2014/main" id="{F9F5469A-298A-BADF-B532-6AC1A02A24A7}"/>
              </a:ext>
            </a:extLst>
          </p:cNvPr>
          <p:cNvPicPr>
            <a:picLocks noChangeAspect="1"/>
          </p:cNvPicPr>
          <p:nvPr/>
        </p:nvPicPr>
        <p:blipFill>
          <a:blip r:embed="rId5">
            <a:extLst>
              <a:ext uri="{28A0092B-C50C-407E-A947-70E740481C1C}">
                <a14:useLocalDpi xmlns:a14="http://schemas.microsoft.com/office/drawing/2010/main" val="0"/>
              </a:ext>
            </a:extLst>
          </a:blip>
          <a:srcRect t="82934"/>
          <a:stretch/>
        </p:blipFill>
        <p:spPr>
          <a:xfrm>
            <a:off x="0" y="1955412"/>
            <a:ext cx="12192000" cy="2947176"/>
          </a:xfrm>
          <a:prstGeom prst="rect">
            <a:avLst/>
          </a:prstGeom>
        </p:spPr>
      </p:pic>
      <p:pic>
        <p:nvPicPr>
          <p:cNvPr id="8" name="Video 7">
            <a:hlinkClick r:id="" action="ppaction://media"/>
            <a:extLst>
              <a:ext uri="{FF2B5EF4-FFF2-40B4-BE49-F238E27FC236}">
                <a16:creationId xmlns:a16="http://schemas.microsoft.com/office/drawing/2014/main" id="{FCE25979-7369-C8AB-8CF6-91BCB4154A4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30102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9773">
        <p159:morph option="byObject"/>
      </p:transition>
    </mc:Choice>
    <mc:Fallback>
      <p:transition spd="slow" advTm="69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B8CB18-6A3E-5FED-E55C-A59BCA06A5F2}"/>
              </a:ext>
            </a:extLst>
          </p:cNvPr>
          <p:cNvSpPr>
            <a:spLocks noGrp="1"/>
          </p:cNvSpPr>
          <p:nvPr>
            <p:ph type="title"/>
          </p:nvPr>
        </p:nvSpPr>
        <p:spPr>
          <a:xfrm>
            <a:off x="838200" y="365125"/>
            <a:ext cx="10515600" cy="1325563"/>
          </a:xfrm>
        </p:spPr>
        <p:txBody>
          <a:bodyPr>
            <a:normAutofit fontScale="90000"/>
          </a:bodyPr>
          <a:lstStyle/>
          <a:p>
            <a:pPr algn="ctr"/>
            <a:r>
              <a:rPr lang="en-GB" sz="5400" b="1" dirty="0">
                <a:solidFill>
                  <a:schemeClr val="bg1"/>
                </a:solidFill>
              </a:rPr>
              <a:t>THE END</a:t>
            </a:r>
            <a:br>
              <a:rPr lang="en-GB" sz="5400" b="1" dirty="0">
                <a:solidFill>
                  <a:schemeClr val="bg1"/>
                </a:solidFill>
              </a:rPr>
            </a:br>
            <a:r>
              <a:rPr lang="en-GB" sz="5400" b="1" dirty="0">
                <a:solidFill>
                  <a:schemeClr val="bg1"/>
                </a:solidFill>
              </a:rPr>
              <a:t> THANK YOU</a:t>
            </a:r>
            <a:endParaRPr lang="en-MY" sz="5400" b="1" dirty="0">
              <a:solidFill>
                <a:schemeClr val="bg1"/>
              </a:solidFill>
            </a:endParaRPr>
          </a:p>
        </p:txBody>
      </p:sp>
      <p:pic>
        <p:nvPicPr>
          <p:cNvPr id="7" name="Picture 6" descr="A pile of wooden tiles with letters&#10;&#10;AI-generated content may be incorrect.">
            <a:extLst>
              <a:ext uri="{FF2B5EF4-FFF2-40B4-BE49-F238E27FC236}">
                <a16:creationId xmlns:a16="http://schemas.microsoft.com/office/drawing/2014/main" id="{30731777-6702-C4F7-BB34-7143381553B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39143" y="1893888"/>
            <a:ext cx="6313713" cy="4222296"/>
          </a:xfrm>
          <a:prstGeom prst="rect">
            <a:avLst/>
          </a:prstGeom>
        </p:spPr>
      </p:pic>
      <p:pic>
        <p:nvPicPr>
          <p:cNvPr id="16" name="Video 15">
            <a:hlinkClick r:id="" action="ppaction://media"/>
            <a:extLst>
              <a:ext uri="{FF2B5EF4-FFF2-40B4-BE49-F238E27FC236}">
                <a16:creationId xmlns:a16="http://schemas.microsoft.com/office/drawing/2014/main" id="{120C799E-4CF6-1998-3C15-A78AE010420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5483872"/>
      </p:ext>
    </p:extLst>
  </p:cSld>
  <p:clrMapOvr>
    <a:masterClrMapping/>
  </p:clrMapOvr>
  <p:transition spd="slow" advTm="557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347</TotalTime>
  <Words>1678</Words>
  <Application>Microsoft Office PowerPoint</Application>
  <PresentationFormat>Widescreen</PresentationFormat>
  <Paragraphs>69</Paragraphs>
  <Slides>7</Slides>
  <Notes>6</Notes>
  <HiddenSlides>0</HiddenSlides>
  <MMClips>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THE END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Hazim Fitri Ahmad Faudzi</dc:creator>
  <cp:lastModifiedBy>Hazim Fitri Ahmad Faudzi</cp:lastModifiedBy>
  <cp:revision>1</cp:revision>
  <dcterms:created xsi:type="dcterms:W3CDTF">2025-02-09T09:22:44Z</dcterms:created>
  <dcterms:modified xsi:type="dcterms:W3CDTF">2025-02-09T15:10:06Z</dcterms:modified>
</cp:coreProperties>
</file>